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6950C0-ADEE-42FF-A6DD-EE3995C119AD}" v="65" dt="2024-12-10T05:47:44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ngjun YI" userId="62db2a94-b225-4ce7-8c0c-f5f6a2824865" providerId="ADAL" clId="{B96950C0-ADEE-42FF-A6DD-EE3995C119AD}"/>
    <pc:docChg chg="custSel addSld modSld">
      <pc:chgData name="Yongjun YI" userId="62db2a94-b225-4ce7-8c0c-f5f6a2824865" providerId="ADAL" clId="{B96950C0-ADEE-42FF-A6DD-EE3995C119AD}" dt="2024-12-10T05:48:22.667" v="271" actId="108"/>
      <pc:docMkLst>
        <pc:docMk/>
      </pc:docMkLst>
      <pc:sldChg chg="addSp delSp modSp new mod">
        <pc:chgData name="Yongjun YI" userId="62db2a94-b225-4ce7-8c0c-f5f6a2824865" providerId="ADAL" clId="{B96950C0-ADEE-42FF-A6DD-EE3995C119AD}" dt="2024-12-10T05:48:22.667" v="271" actId="108"/>
        <pc:sldMkLst>
          <pc:docMk/>
          <pc:sldMk cId="1756983664" sldId="256"/>
        </pc:sldMkLst>
        <pc:spChg chg="del">
          <ac:chgData name="Yongjun YI" userId="62db2a94-b225-4ce7-8c0c-f5f6a2824865" providerId="ADAL" clId="{B96950C0-ADEE-42FF-A6DD-EE3995C119AD}" dt="2024-12-10T05:32:55.577" v="2" actId="478"/>
          <ac:spMkLst>
            <pc:docMk/>
            <pc:sldMk cId="1756983664" sldId="256"/>
            <ac:spMk id="2" creationId="{96E88199-474E-6D0F-E646-4068F6FC7F9C}"/>
          </ac:spMkLst>
        </pc:spChg>
        <pc:spChg chg="del">
          <ac:chgData name="Yongjun YI" userId="62db2a94-b225-4ce7-8c0c-f5f6a2824865" providerId="ADAL" clId="{B96950C0-ADEE-42FF-A6DD-EE3995C119AD}" dt="2024-12-10T05:32:53.264" v="1" actId="478"/>
          <ac:spMkLst>
            <pc:docMk/>
            <pc:sldMk cId="1756983664" sldId="256"/>
            <ac:spMk id="3" creationId="{6C27568B-9352-B1D8-916C-767B0F912678}"/>
          </ac:spMkLst>
        </pc:spChg>
        <pc:spChg chg="add del mod">
          <ac:chgData name="Yongjun YI" userId="62db2a94-b225-4ce7-8c0c-f5f6a2824865" providerId="ADAL" clId="{B96950C0-ADEE-42FF-A6DD-EE3995C119AD}" dt="2024-12-10T05:33:26.914" v="5" actId="478"/>
          <ac:spMkLst>
            <pc:docMk/>
            <pc:sldMk cId="1756983664" sldId="256"/>
            <ac:spMk id="4" creationId="{7C4EAE9E-1B29-B0D4-B608-94DAB8C78036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5" creationId="{B4C9DBD2-0CD5-F8D0-60A2-DF337677C07C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6" creationId="{6A546424-A3DB-9780-B65D-59BDD7242D1D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7" creationId="{8A9CB669-5725-D3DA-6082-DC3416B4C4B9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8" creationId="{DF21DEF4-B37D-EB6F-02C3-A475F3A7CB6C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9" creationId="{769882F2-5D3F-0DB8-D360-F3C6DAE6CD85}"/>
          </ac:spMkLst>
        </pc:spChg>
        <pc:spChg chg="add del mod">
          <ac:chgData name="Yongjun YI" userId="62db2a94-b225-4ce7-8c0c-f5f6a2824865" providerId="ADAL" clId="{B96950C0-ADEE-42FF-A6DD-EE3995C119AD}" dt="2024-12-10T05:35:12.015" v="38"/>
          <ac:spMkLst>
            <pc:docMk/>
            <pc:sldMk cId="1756983664" sldId="256"/>
            <ac:spMk id="10" creationId="{474D44A2-722A-75F5-8A8D-02B81EB06535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11" creationId="{A9A71B14-699E-56DA-2B30-A54F15C75DA7}"/>
          </ac:spMkLst>
        </pc:spChg>
        <pc:spChg chg="add del mod">
          <ac:chgData name="Yongjun YI" userId="62db2a94-b225-4ce7-8c0c-f5f6a2824865" providerId="ADAL" clId="{B96950C0-ADEE-42FF-A6DD-EE3995C119AD}" dt="2024-12-10T05:36:49.937" v="55" actId="478"/>
          <ac:spMkLst>
            <pc:docMk/>
            <pc:sldMk cId="1756983664" sldId="256"/>
            <ac:spMk id="12" creationId="{B2F398D0-669F-D225-FC0B-ABF339112832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13" creationId="{CE98DFFB-A2CB-2CEE-99B6-40CEDF7898F4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14" creationId="{6C09ABE2-B708-78FA-77DA-996AE3F23AD3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15" creationId="{F85FA905-E7DC-B970-E4E6-4738CE40EC6E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16" creationId="{D7CAB4C2-ED26-4A77-96D7-31368DC96AAC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17" creationId="{F7583022-2FE1-4F3E-5AAF-75A9D55F7EE6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18" creationId="{7F719995-7D72-2E78-BA77-99FCFFDCD9D6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21" creationId="{A4A843BC-4B85-7644-E26F-17BB6C1B5255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22" creationId="{0FE56C27-1F87-A212-03F9-EF3D7D49A00F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23" creationId="{E3A2A508-311A-A822-E7D3-3E826F8E61EF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24" creationId="{9A5C16D1-2F70-A9FB-0DBF-53EC87768F91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25" creationId="{07DC5C5A-AA31-7512-2830-7BB08C0D66E0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26" creationId="{542D5082-6F9B-050B-7ECE-F69A91640852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27" creationId="{768E7BE2-6F56-8BBC-6BA8-1BD573024683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28" creationId="{25B9E762-74EC-AEC8-A891-77684EC10BBA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29" creationId="{8FD73A30-5EB4-7833-8CCB-04F2FD029FDE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30" creationId="{58E8B9C5-CED4-A6DF-24A3-4BC1FCB3901E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31" creationId="{977646CC-6115-19BF-2370-C82D614597DC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32" creationId="{4C3F3D06-C9A1-5403-CF8D-3BAE97348998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33" creationId="{0A75EAE2-AC78-EDF7-97E9-81DD28053399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34" creationId="{6140BE73-7213-BE38-104C-544F8F165C85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35" creationId="{7FEDA46B-BFD5-046E-C243-42C6A8D7B771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36" creationId="{80F9BE5C-DB92-96DB-FFFA-3B5BC27ABF1D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45" creationId="{2CD18830-6C5B-AF3D-01A2-42002855ED28}"/>
          </ac:spMkLst>
        </pc:spChg>
        <pc:spChg chg="add del mod">
          <ac:chgData name="Yongjun YI" userId="62db2a94-b225-4ce7-8c0c-f5f6a2824865" providerId="ADAL" clId="{B96950C0-ADEE-42FF-A6DD-EE3995C119AD}" dt="2024-12-10T05:44:21.672" v="156" actId="478"/>
          <ac:spMkLst>
            <pc:docMk/>
            <pc:sldMk cId="1756983664" sldId="256"/>
            <ac:spMk id="46" creationId="{B707B7C7-01CC-625F-0B99-30B55567885E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47" creationId="{B33B2366-81B2-19A3-E6E0-E9479A107F36}"/>
          </ac:spMkLst>
        </pc:spChg>
        <pc:spChg chg="add mod">
          <ac:chgData name="Yongjun YI" userId="62db2a94-b225-4ce7-8c0c-f5f6a2824865" providerId="ADAL" clId="{B96950C0-ADEE-42FF-A6DD-EE3995C119AD}" dt="2024-12-10T05:46:21.875" v="231" actId="1076"/>
          <ac:spMkLst>
            <pc:docMk/>
            <pc:sldMk cId="1756983664" sldId="256"/>
            <ac:spMk id="52" creationId="{B8B293DE-D0B0-3A54-202B-BFAB517E33E9}"/>
          </ac:spMkLst>
        </pc:spChg>
        <pc:spChg chg="add mod">
          <ac:chgData name="Yongjun YI" userId="62db2a94-b225-4ce7-8c0c-f5f6a2824865" providerId="ADAL" clId="{B96950C0-ADEE-42FF-A6DD-EE3995C119AD}" dt="2024-12-10T05:47:11.767" v="233" actId="108"/>
          <ac:spMkLst>
            <pc:docMk/>
            <pc:sldMk cId="1756983664" sldId="256"/>
            <ac:spMk id="55" creationId="{CB4744F6-9459-A945-B3EC-3199D5EBEC27}"/>
          </ac:spMkLst>
        </pc:spChg>
        <pc:spChg chg="add mod">
          <ac:chgData name="Yongjun YI" userId="62db2a94-b225-4ce7-8c0c-f5f6a2824865" providerId="ADAL" clId="{B96950C0-ADEE-42FF-A6DD-EE3995C119AD}" dt="2024-12-10T05:47:52.348" v="269" actId="208"/>
          <ac:spMkLst>
            <pc:docMk/>
            <pc:sldMk cId="1756983664" sldId="256"/>
            <ac:spMk id="56" creationId="{3786A721-8F0A-4A66-1809-C86BFD3E7209}"/>
          </ac:spMkLst>
        </pc:spChg>
        <pc:spChg chg="add mod">
          <ac:chgData name="Yongjun YI" userId="62db2a94-b225-4ce7-8c0c-f5f6a2824865" providerId="ADAL" clId="{B96950C0-ADEE-42FF-A6DD-EE3995C119AD}" dt="2024-12-10T05:48:22.667" v="271" actId="108"/>
          <ac:spMkLst>
            <pc:docMk/>
            <pc:sldMk cId="1756983664" sldId="256"/>
            <ac:spMk id="57" creationId="{0FFB4C76-B8CF-6042-108C-A1910AE4C937}"/>
          </ac:spMkLst>
        </pc:spChg>
        <pc:cxnChg chg="add del">
          <ac:chgData name="Yongjun YI" userId="62db2a94-b225-4ce7-8c0c-f5f6a2824865" providerId="ADAL" clId="{B96950C0-ADEE-42FF-A6DD-EE3995C119AD}" dt="2024-12-10T05:38:50.064" v="74" actId="478"/>
          <ac:cxnSpMkLst>
            <pc:docMk/>
            <pc:sldMk cId="1756983664" sldId="256"/>
            <ac:cxnSpMk id="20" creationId="{C1DE9086-CCAE-1D88-321C-E04DD0226CF4}"/>
          </ac:cxnSpMkLst>
        </pc:cxnChg>
        <pc:cxnChg chg="add mod">
          <ac:chgData name="Yongjun YI" userId="62db2a94-b225-4ce7-8c0c-f5f6a2824865" providerId="ADAL" clId="{B96950C0-ADEE-42FF-A6DD-EE3995C119AD}" dt="2024-12-10T05:46:21.875" v="231" actId="1076"/>
          <ac:cxnSpMkLst>
            <pc:docMk/>
            <pc:sldMk cId="1756983664" sldId="256"/>
            <ac:cxnSpMk id="38" creationId="{78CFD77F-7F7C-CA69-CCBD-70304DA5B77C}"/>
          </ac:cxnSpMkLst>
        </pc:cxnChg>
        <pc:cxnChg chg="add mod">
          <ac:chgData name="Yongjun YI" userId="62db2a94-b225-4ce7-8c0c-f5f6a2824865" providerId="ADAL" clId="{B96950C0-ADEE-42FF-A6DD-EE3995C119AD}" dt="2024-12-10T05:46:21.875" v="231" actId="1076"/>
          <ac:cxnSpMkLst>
            <pc:docMk/>
            <pc:sldMk cId="1756983664" sldId="256"/>
            <ac:cxnSpMk id="40" creationId="{A127E6D2-D301-9B09-3C09-801AE5D7B218}"/>
          </ac:cxnSpMkLst>
        </pc:cxnChg>
        <pc:cxnChg chg="add del">
          <ac:chgData name="Yongjun YI" userId="62db2a94-b225-4ce7-8c0c-f5f6a2824865" providerId="ADAL" clId="{B96950C0-ADEE-42FF-A6DD-EE3995C119AD}" dt="2024-12-10T05:43:33.369" v="122" actId="478"/>
          <ac:cxnSpMkLst>
            <pc:docMk/>
            <pc:sldMk cId="1756983664" sldId="256"/>
            <ac:cxnSpMk id="42" creationId="{543130A1-565E-D511-FBF3-DAB3ADBE11C8}"/>
          </ac:cxnSpMkLst>
        </pc:cxnChg>
        <pc:cxnChg chg="add mod">
          <ac:chgData name="Yongjun YI" userId="62db2a94-b225-4ce7-8c0c-f5f6a2824865" providerId="ADAL" clId="{B96950C0-ADEE-42FF-A6DD-EE3995C119AD}" dt="2024-12-10T05:46:21.875" v="231" actId="1076"/>
          <ac:cxnSpMkLst>
            <pc:docMk/>
            <pc:sldMk cId="1756983664" sldId="256"/>
            <ac:cxnSpMk id="44" creationId="{6D8FC4B8-B532-BE5F-AE02-FE262A0D4F2C}"/>
          </ac:cxnSpMkLst>
        </pc:cxnChg>
        <pc:cxnChg chg="add mod">
          <ac:chgData name="Yongjun YI" userId="62db2a94-b225-4ce7-8c0c-f5f6a2824865" providerId="ADAL" clId="{B96950C0-ADEE-42FF-A6DD-EE3995C119AD}" dt="2024-12-10T05:46:21.875" v="231" actId="1076"/>
          <ac:cxnSpMkLst>
            <pc:docMk/>
            <pc:sldMk cId="1756983664" sldId="256"/>
            <ac:cxnSpMk id="49" creationId="{8FC2E00A-3A7A-4DF4-5085-3878044885DF}"/>
          </ac:cxnSpMkLst>
        </pc:cxnChg>
        <pc:cxnChg chg="add del">
          <ac:chgData name="Yongjun YI" userId="62db2a94-b225-4ce7-8c0c-f5f6a2824865" providerId="ADAL" clId="{B96950C0-ADEE-42FF-A6DD-EE3995C119AD}" dt="2024-12-10T05:45:03.287" v="180" actId="478"/>
          <ac:cxnSpMkLst>
            <pc:docMk/>
            <pc:sldMk cId="1756983664" sldId="256"/>
            <ac:cxnSpMk id="51" creationId="{47A00678-83B7-78F9-83E1-36801E3F7684}"/>
          </ac:cxnSpMkLst>
        </pc:cxnChg>
        <pc:cxnChg chg="add mod">
          <ac:chgData name="Yongjun YI" userId="62db2a94-b225-4ce7-8c0c-f5f6a2824865" providerId="ADAL" clId="{B96950C0-ADEE-42FF-A6DD-EE3995C119AD}" dt="2024-12-10T05:46:21.875" v="231" actId="1076"/>
          <ac:cxnSpMkLst>
            <pc:docMk/>
            <pc:sldMk cId="1756983664" sldId="256"/>
            <ac:cxnSpMk id="54" creationId="{F5361346-B316-DEBF-BA70-74C2116A103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0DE19F-14AD-0D09-5EFC-790CBAD00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FF25D3A-81D7-38E5-0D51-F3A9E2AA6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43E000-F2C1-B6ED-A3C1-7F25EA27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1DE4A-2334-8E54-3990-8C7CA648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548E20-794F-A45B-7AF9-6526C273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487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7660CB-BBC0-E21C-A735-7FAF1E6CA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95976E0-596E-840F-AE09-46FF3DD91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102D72-4693-66BB-50EB-F41C4A399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CF908-01EF-E1A6-4B85-D93A9F7B9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10D389-C397-86E6-5475-209E6BBE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31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CEC600C-C97E-5632-6113-DEF213A4BD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769F990-F8C8-CD2B-E53C-E1AF63592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B0A054-59B3-057E-6E6F-D583E722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D776E8-F6E7-177A-44D5-273DBEA5C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398F95-7AA1-4D3E-14AE-A0B6D584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625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A7DFE4-53C5-1E00-AE1E-FFE9C01A5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B308D9-CDD7-4573-440E-B7C476FA9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F08193-AFEB-A521-CA45-EC07DD0D9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682311-00B0-451A-C5C8-2ADDA0D0B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AB387B-6AE3-4B9C-5078-D8B637E4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790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208944-2806-CF68-E166-71D5B3AC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1F338A0-5056-E87B-EE08-B31D5AE7C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717554-DD40-EC5F-4BA0-8473EB2BE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3333B7-18E0-EB7B-B1C1-773C1C8B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7529A8-7CBD-55DD-63FD-E97BB511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90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2DAC5F-D344-6D61-1929-11F06ADA8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0BF299-3536-7DF3-0704-C45EA3F7F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D8FC358-E5B6-0538-6568-D79AF7937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C2DEEC-168E-5719-8154-115454FBD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18CD36A-9019-0469-F4D9-89E11F955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311A1E-F56E-83E1-B966-01AD3761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465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2CB081-8F7D-5DB3-D2A5-4FE607C04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774865-FB2F-9462-1F07-AC02EFF4F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AB775AD-EA74-25AE-8EF1-234E211F5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C10F448-89C3-66E4-183E-E0F1BD5F3A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9BD753-05E7-1576-0E05-A36EC5324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ED9F1F1-08C2-9DA5-722D-FCF8D055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ECDE9E2-9233-0418-41A8-5D238DAD1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CE1E3D7-672E-49EF-0BDE-09B57A35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66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4BE786-DAE9-45E1-EB29-560C9635C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28BD9B3-04B5-B108-E06B-D63836DDE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FCC0089-9AC7-F9BA-37A2-ED7A7F1E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F153FEF-DDD4-9A3C-5E58-FE7B5AB5B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325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DCBCCD4-ACCD-3AF1-1EA0-2E3D89D1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7626867-B95E-91C0-155B-35FCC4D6C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5E504D7-CE42-C242-69D0-18C1E9AA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479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3AD939-C746-B6BA-C862-2B4DD249E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F0E822-127C-B687-9FFB-BB5EE1073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83D2DB6-B493-53F5-A402-5DFDD5727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9F5CBB-895B-41A5-32EE-DAF765CB0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D60015-D2B2-C907-16ED-B06D0012B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8CD9302-B338-D3F2-45A3-4A9C76E1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54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5E0268-AFE8-EE5C-6296-66917A3FC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D96532C-C91A-09C6-541D-3BF4DDE92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AB6908F-EBD7-FC28-2A49-03E42167B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9112089-3CEC-5DF4-FDD3-41913B88C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E4CBB5-C075-905C-DFF0-C481AA958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BE7A839-6E47-EF7A-372E-883D3600D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084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7772529-99D8-BA4A-35E5-8A3C681FF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F89A7B2-6C35-3F91-2A92-A0EA94AB6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EF29E7-A355-ED61-07CD-1B7DC67040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5A0A89-28EA-457B-8B8A-75F085E234B9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7F8B69-032C-FE93-A7AF-C52420D81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AAD1BE-090E-146E-45C2-32B6FEA07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4A074B-CAA1-4B39-B6A5-F7AE661B4F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26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B4C9DBD2-0CD5-F8D0-60A2-DF337677C07C}"/>
              </a:ext>
            </a:extLst>
          </p:cNvPr>
          <p:cNvSpPr txBox="1"/>
          <p:nvPr/>
        </p:nvSpPr>
        <p:spPr>
          <a:xfrm>
            <a:off x="6378863" y="3648118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S1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A546424-A3DB-9780-B65D-59BDD7242D1D}"/>
              </a:ext>
            </a:extLst>
          </p:cNvPr>
          <p:cNvSpPr txBox="1"/>
          <p:nvPr/>
        </p:nvSpPr>
        <p:spPr>
          <a:xfrm>
            <a:off x="7056581" y="3657292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S2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A9CB669-5725-D3DA-6082-DC3416B4C4B9}"/>
              </a:ext>
            </a:extLst>
          </p:cNvPr>
          <p:cNvSpPr txBox="1"/>
          <p:nvPr/>
        </p:nvSpPr>
        <p:spPr>
          <a:xfrm>
            <a:off x="7734299" y="3648118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S3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F21DEF4-B37D-EB6F-02C3-A475F3A7CB6C}"/>
              </a:ext>
            </a:extLst>
          </p:cNvPr>
          <p:cNvSpPr txBox="1"/>
          <p:nvPr/>
        </p:nvSpPr>
        <p:spPr>
          <a:xfrm>
            <a:off x="8364681" y="3657477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S4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69882F2-5D3F-0DB8-D360-F3C6DAE6CD85}"/>
              </a:ext>
            </a:extLst>
          </p:cNvPr>
          <p:cNvSpPr txBox="1"/>
          <p:nvPr/>
        </p:nvSpPr>
        <p:spPr>
          <a:xfrm>
            <a:off x="9025081" y="3657477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S5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9A71B14-699E-56DA-2B30-A54F15C75DA7}"/>
              </a:ext>
            </a:extLst>
          </p:cNvPr>
          <p:cNvSpPr txBox="1"/>
          <p:nvPr/>
        </p:nvSpPr>
        <p:spPr>
          <a:xfrm>
            <a:off x="5293589" y="3639066"/>
            <a:ext cx="9155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OLM1</a:t>
            </a:r>
            <a:endParaRPr lang="zh-CN" altLang="en-US" dirty="0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CE98DFFB-A2CB-2CEE-99B6-40CEDF7898F4}"/>
              </a:ext>
            </a:extLst>
          </p:cNvPr>
          <p:cNvSpPr/>
          <p:nvPr/>
        </p:nvSpPr>
        <p:spPr>
          <a:xfrm>
            <a:off x="6216072" y="3500582"/>
            <a:ext cx="489855" cy="326809"/>
          </a:xfrm>
          <a:custGeom>
            <a:avLst/>
            <a:gdLst>
              <a:gd name="connsiteX0" fmla="*/ 0 w 489855"/>
              <a:gd name="connsiteY0" fmla="*/ 314036 h 326809"/>
              <a:gd name="connsiteX1" fmla="*/ 101600 w 489855"/>
              <a:gd name="connsiteY1" fmla="*/ 323273 h 326809"/>
              <a:gd name="connsiteX2" fmla="*/ 110836 w 489855"/>
              <a:gd name="connsiteY2" fmla="*/ 277091 h 326809"/>
              <a:gd name="connsiteX3" fmla="*/ 129309 w 489855"/>
              <a:gd name="connsiteY3" fmla="*/ 83127 h 326809"/>
              <a:gd name="connsiteX4" fmla="*/ 157018 w 489855"/>
              <a:gd name="connsiteY4" fmla="*/ 55418 h 326809"/>
              <a:gd name="connsiteX5" fmla="*/ 230909 w 489855"/>
              <a:gd name="connsiteY5" fmla="*/ 18473 h 326809"/>
              <a:gd name="connsiteX6" fmla="*/ 350982 w 489855"/>
              <a:gd name="connsiteY6" fmla="*/ 0 h 326809"/>
              <a:gd name="connsiteX7" fmla="*/ 452582 w 489855"/>
              <a:gd name="connsiteY7" fmla="*/ 18473 h 326809"/>
              <a:gd name="connsiteX8" fmla="*/ 480291 w 489855"/>
              <a:gd name="connsiteY8" fmla="*/ 46182 h 326809"/>
              <a:gd name="connsiteX9" fmla="*/ 489527 w 489855"/>
              <a:gd name="connsiteY9" fmla="*/ 138545 h 326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9855" h="326809">
                <a:moveTo>
                  <a:pt x="0" y="314036"/>
                </a:moveTo>
                <a:cubicBezTo>
                  <a:pt x="33867" y="317115"/>
                  <a:pt x="69339" y="334027"/>
                  <a:pt x="101600" y="323273"/>
                </a:cubicBezTo>
                <a:cubicBezTo>
                  <a:pt x="116493" y="318309"/>
                  <a:pt x="109037" y="292686"/>
                  <a:pt x="110836" y="277091"/>
                </a:cubicBezTo>
                <a:cubicBezTo>
                  <a:pt x="118280" y="212572"/>
                  <a:pt x="116063" y="146709"/>
                  <a:pt x="129309" y="83127"/>
                </a:cubicBezTo>
                <a:cubicBezTo>
                  <a:pt x="131973" y="70339"/>
                  <a:pt x="145998" y="62431"/>
                  <a:pt x="157018" y="55418"/>
                </a:cubicBezTo>
                <a:cubicBezTo>
                  <a:pt x="180250" y="40634"/>
                  <a:pt x="203906" y="23874"/>
                  <a:pt x="230909" y="18473"/>
                </a:cubicBezTo>
                <a:cubicBezTo>
                  <a:pt x="301431" y="4368"/>
                  <a:pt x="261513" y="11183"/>
                  <a:pt x="350982" y="0"/>
                </a:cubicBezTo>
                <a:cubicBezTo>
                  <a:pt x="384849" y="6158"/>
                  <a:pt x="420165" y="6896"/>
                  <a:pt x="452582" y="18473"/>
                </a:cubicBezTo>
                <a:cubicBezTo>
                  <a:pt x="464883" y="22866"/>
                  <a:pt x="474449" y="34499"/>
                  <a:pt x="480291" y="46182"/>
                </a:cubicBezTo>
                <a:cubicBezTo>
                  <a:pt x="492546" y="70692"/>
                  <a:pt x="489527" y="112717"/>
                  <a:pt x="489527" y="138545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6C09ABE2-B708-78FA-77DA-996AE3F23AD3}"/>
              </a:ext>
            </a:extLst>
          </p:cNvPr>
          <p:cNvSpPr/>
          <p:nvPr/>
        </p:nvSpPr>
        <p:spPr>
          <a:xfrm>
            <a:off x="6733308" y="3417455"/>
            <a:ext cx="619993" cy="249382"/>
          </a:xfrm>
          <a:custGeom>
            <a:avLst/>
            <a:gdLst>
              <a:gd name="connsiteX0" fmla="*/ 0 w 619993"/>
              <a:gd name="connsiteY0" fmla="*/ 249382 h 249382"/>
              <a:gd name="connsiteX1" fmla="*/ 9237 w 619993"/>
              <a:gd name="connsiteY1" fmla="*/ 184727 h 249382"/>
              <a:gd name="connsiteX2" fmla="*/ 64655 w 619993"/>
              <a:gd name="connsiteY2" fmla="*/ 92363 h 249382"/>
              <a:gd name="connsiteX3" fmla="*/ 110837 w 619993"/>
              <a:gd name="connsiteY3" fmla="*/ 64654 h 249382"/>
              <a:gd name="connsiteX4" fmla="*/ 175491 w 619993"/>
              <a:gd name="connsiteY4" fmla="*/ 18472 h 249382"/>
              <a:gd name="connsiteX5" fmla="*/ 350982 w 619993"/>
              <a:gd name="connsiteY5" fmla="*/ 0 h 249382"/>
              <a:gd name="connsiteX6" fmla="*/ 535709 w 619993"/>
              <a:gd name="connsiteY6" fmla="*/ 9236 h 249382"/>
              <a:gd name="connsiteX7" fmla="*/ 544946 w 619993"/>
              <a:gd name="connsiteY7" fmla="*/ 36945 h 249382"/>
              <a:gd name="connsiteX8" fmla="*/ 563418 w 619993"/>
              <a:gd name="connsiteY8" fmla="*/ 73891 h 249382"/>
              <a:gd name="connsiteX9" fmla="*/ 581891 w 619993"/>
              <a:gd name="connsiteY9" fmla="*/ 120072 h 249382"/>
              <a:gd name="connsiteX10" fmla="*/ 609600 w 619993"/>
              <a:gd name="connsiteY10" fmla="*/ 138545 h 249382"/>
              <a:gd name="connsiteX11" fmla="*/ 618837 w 619993"/>
              <a:gd name="connsiteY11" fmla="*/ 249382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9993" h="249382">
                <a:moveTo>
                  <a:pt x="0" y="249382"/>
                </a:moveTo>
                <a:cubicBezTo>
                  <a:pt x="3079" y="227830"/>
                  <a:pt x="3509" y="205730"/>
                  <a:pt x="9237" y="184727"/>
                </a:cubicBezTo>
                <a:cubicBezTo>
                  <a:pt x="14704" y="164682"/>
                  <a:pt x="57053" y="99965"/>
                  <a:pt x="64655" y="92363"/>
                </a:cubicBezTo>
                <a:cubicBezTo>
                  <a:pt x="77349" y="79669"/>
                  <a:pt x="96475" y="75425"/>
                  <a:pt x="110837" y="64654"/>
                </a:cubicBezTo>
                <a:cubicBezTo>
                  <a:pt x="157866" y="29382"/>
                  <a:pt x="116760" y="40496"/>
                  <a:pt x="175491" y="18472"/>
                </a:cubicBezTo>
                <a:cubicBezTo>
                  <a:pt x="224155" y="223"/>
                  <a:pt x="320765" y="2014"/>
                  <a:pt x="350982" y="0"/>
                </a:cubicBezTo>
                <a:cubicBezTo>
                  <a:pt x="412558" y="3079"/>
                  <a:pt x="475145" y="-2300"/>
                  <a:pt x="535709" y="9236"/>
                </a:cubicBezTo>
                <a:cubicBezTo>
                  <a:pt x="545273" y="11058"/>
                  <a:pt x="541111" y="27996"/>
                  <a:pt x="544946" y="36945"/>
                </a:cubicBezTo>
                <a:cubicBezTo>
                  <a:pt x="550370" y="49601"/>
                  <a:pt x="557826" y="61309"/>
                  <a:pt x="563418" y="73891"/>
                </a:cubicBezTo>
                <a:cubicBezTo>
                  <a:pt x="570152" y="89042"/>
                  <a:pt x="572254" y="106581"/>
                  <a:pt x="581891" y="120072"/>
                </a:cubicBezTo>
                <a:cubicBezTo>
                  <a:pt x="588343" y="129105"/>
                  <a:pt x="600364" y="132387"/>
                  <a:pt x="609600" y="138545"/>
                </a:cubicBezTo>
                <a:cubicBezTo>
                  <a:pt x="624811" y="199386"/>
                  <a:pt x="618837" y="162797"/>
                  <a:pt x="618837" y="249382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F85FA905-E7DC-B970-E4E6-4738CE40EC6E}"/>
              </a:ext>
            </a:extLst>
          </p:cNvPr>
          <p:cNvSpPr/>
          <p:nvPr/>
        </p:nvSpPr>
        <p:spPr>
          <a:xfrm>
            <a:off x="7370617" y="3297382"/>
            <a:ext cx="729673" cy="387927"/>
          </a:xfrm>
          <a:custGeom>
            <a:avLst/>
            <a:gdLst>
              <a:gd name="connsiteX0" fmla="*/ 0 w 729673"/>
              <a:gd name="connsiteY0" fmla="*/ 378691 h 387927"/>
              <a:gd name="connsiteX1" fmla="*/ 36946 w 729673"/>
              <a:gd name="connsiteY1" fmla="*/ 332509 h 387927"/>
              <a:gd name="connsiteX2" fmla="*/ 73891 w 729673"/>
              <a:gd name="connsiteY2" fmla="*/ 258618 h 387927"/>
              <a:gd name="connsiteX3" fmla="*/ 101600 w 729673"/>
              <a:gd name="connsiteY3" fmla="*/ 203200 h 387927"/>
              <a:gd name="connsiteX4" fmla="*/ 157019 w 729673"/>
              <a:gd name="connsiteY4" fmla="*/ 83127 h 387927"/>
              <a:gd name="connsiteX5" fmla="*/ 184728 w 729673"/>
              <a:gd name="connsiteY5" fmla="*/ 36945 h 387927"/>
              <a:gd name="connsiteX6" fmla="*/ 258619 w 729673"/>
              <a:gd name="connsiteY6" fmla="*/ 0 h 387927"/>
              <a:gd name="connsiteX7" fmla="*/ 471055 w 729673"/>
              <a:gd name="connsiteY7" fmla="*/ 18473 h 387927"/>
              <a:gd name="connsiteX8" fmla="*/ 508000 w 729673"/>
              <a:gd name="connsiteY8" fmla="*/ 46182 h 387927"/>
              <a:gd name="connsiteX9" fmla="*/ 554182 w 729673"/>
              <a:gd name="connsiteY9" fmla="*/ 101600 h 387927"/>
              <a:gd name="connsiteX10" fmla="*/ 581891 w 729673"/>
              <a:gd name="connsiteY10" fmla="*/ 120073 h 387927"/>
              <a:gd name="connsiteX11" fmla="*/ 600364 w 729673"/>
              <a:gd name="connsiteY11" fmla="*/ 147782 h 387927"/>
              <a:gd name="connsiteX12" fmla="*/ 628073 w 729673"/>
              <a:gd name="connsiteY12" fmla="*/ 166255 h 387927"/>
              <a:gd name="connsiteX13" fmla="*/ 655782 w 729673"/>
              <a:gd name="connsiteY13" fmla="*/ 212436 h 387927"/>
              <a:gd name="connsiteX14" fmla="*/ 692728 w 729673"/>
              <a:gd name="connsiteY14" fmla="*/ 286327 h 387927"/>
              <a:gd name="connsiteX15" fmla="*/ 720437 w 729673"/>
              <a:gd name="connsiteY15" fmla="*/ 369455 h 387927"/>
              <a:gd name="connsiteX16" fmla="*/ 729673 w 729673"/>
              <a:gd name="connsiteY16" fmla="*/ 387927 h 38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9673" h="387927">
                <a:moveTo>
                  <a:pt x="0" y="378691"/>
                </a:moveTo>
                <a:cubicBezTo>
                  <a:pt x="12315" y="363297"/>
                  <a:pt x="26614" y="349299"/>
                  <a:pt x="36946" y="332509"/>
                </a:cubicBezTo>
                <a:cubicBezTo>
                  <a:pt x="51378" y="309056"/>
                  <a:pt x="61576" y="283248"/>
                  <a:pt x="73891" y="258618"/>
                </a:cubicBezTo>
                <a:cubicBezTo>
                  <a:pt x="83127" y="240145"/>
                  <a:pt x="93464" y="222183"/>
                  <a:pt x="101600" y="203200"/>
                </a:cubicBezTo>
                <a:cubicBezTo>
                  <a:pt x="122995" y="153277"/>
                  <a:pt x="131550" y="129819"/>
                  <a:pt x="157019" y="83127"/>
                </a:cubicBezTo>
                <a:cubicBezTo>
                  <a:pt x="165616" y="67367"/>
                  <a:pt x="172034" y="49639"/>
                  <a:pt x="184728" y="36945"/>
                </a:cubicBezTo>
                <a:cubicBezTo>
                  <a:pt x="206541" y="15131"/>
                  <a:pt x="231622" y="8998"/>
                  <a:pt x="258619" y="0"/>
                </a:cubicBezTo>
                <a:cubicBezTo>
                  <a:pt x="329431" y="6158"/>
                  <a:pt x="401164" y="5530"/>
                  <a:pt x="471055" y="18473"/>
                </a:cubicBezTo>
                <a:cubicBezTo>
                  <a:pt x="486191" y="21276"/>
                  <a:pt x="496312" y="36164"/>
                  <a:pt x="508000" y="46182"/>
                </a:cubicBezTo>
                <a:cubicBezTo>
                  <a:pt x="613918" y="136969"/>
                  <a:pt x="468669" y="16087"/>
                  <a:pt x="554182" y="101600"/>
                </a:cubicBezTo>
                <a:cubicBezTo>
                  <a:pt x="562031" y="109449"/>
                  <a:pt x="572655" y="113915"/>
                  <a:pt x="581891" y="120073"/>
                </a:cubicBezTo>
                <a:cubicBezTo>
                  <a:pt x="588049" y="129309"/>
                  <a:pt x="592515" y="139933"/>
                  <a:pt x="600364" y="147782"/>
                </a:cubicBezTo>
                <a:cubicBezTo>
                  <a:pt x="608213" y="155631"/>
                  <a:pt x="620849" y="157827"/>
                  <a:pt x="628073" y="166255"/>
                </a:cubicBezTo>
                <a:cubicBezTo>
                  <a:pt x="639756" y="179885"/>
                  <a:pt x="646546" y="197042"/>
                  <a:pt x="655782" y="212436"/>
                </a:cubicBezTo>
                <a:cubicBezTo>
                  <a:pt x="681996" y="317287"/>
                  <a:pt x="641343" y="174992"/>
                  <a:pt x="692728" y="286327"/>
                </a:cubicBezTo>
                <a:cubicBezTo>
                  <a:pt x="704968" y="312847"/>
                  <a:pt x="710455" y="342005"/>
                  <a:pt x="720437" y="369455"/>
                </a:cubicBezTo>
                <a:cubicBezTo>
                  <a:pt x="722790" y="375925"/>
                  <a:pt x="726594" y="381770"/>
                  <a:pt x="729673" y="387927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D7CAB4C2-ED26-4A77-96D7-31368DC96AAC}"/>
              </a:ext>
            </a:extLst>
          </p:cNvPr>
          <p:cNvSpPr/>
          <p:nvPr/>
        </p:nvSpPr>
        <p:spPr>
          <a:xfrm>
            <a:off x="8118763" y="3352800"/>
            <a:ext cx="655782" cy="314037"/>
          </a:xfrm>
          <a:custGeom>
            <a:avLst/>
            <a:gdLst>
              <a:gd name="connsiteX0" fmla="*/ 0 w 655782"/>
              <a:gd name="connsiteY0" fmla="*/ 304800 h 314037"/>
              <a:gd name="connsiteX1" fmla="*/ 129309 w 655782"/>
              <a:gd name="connsiteY1" fmla="*/ 240146 h 314037"/>
              <a:gd name="connsiteX2" fmla="*/ 193963 w 655782"/>
              <a:gd name="connsiteY2" fmla="*/ 212437 h 314037"/>
              <a:gd name="connsiteX3" fmla="*/ 350982 w 655782"/>
              <a:gd name="connsiteY3" fmla="*/ 120073 h 314037"/>
              <a:gd name="connsiteX4" fmla="*/ 452582 w 655782"/>
              <a:gd name="connsiteY4" fmla="*/ 46182 h 314037"/>
              <a:gd name="connsiteX5" fmla="*/ 489527 w 655782"/>
              <a:gd name="connsiteY5" fmla="*/ 27709 h 314037"/>
              <a:gd name="connsiteX6" fmla="*/ 517236 w 655782"/>
              <a:gd name="connsiteY6" fmla="*/ 9237 h 314037"/>
              <a:gd name="connsiteX7" fmla="*/ 554182 w 655782"/>
              <a:gd name="connsiteY7" fmla="*/ 0 h 314037"/>
              <a:gd name="connsiteX8" fmla="*/ 628073 w 655782"/>
              <a:gd name="connsiteY8" fmla="*/ 36946 h 314037"/>
              <a:gd name="connsiteX9" fmla="*/ 646545 w 655782"/>
              <a:gd name="connsiteY9" fmla="*/ 92364 h 314037"/>
              <a:gd name="connsiteX10" fmla="*/ 655782 w 655782"/>
              <a:gd name="connsiteY10" fmla="*/ 120073 h 314037"/>
              <a:gd name="connsiteX11" fmla="*/ 646545 w 655782"/>
              <a:gd name="connsiteY11" fmla="*/ 314037 h 314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782" h="314037">
                <a:moveTo>
                  <a:pt x="0" y="304800"/>
                </a:moveTo>
                <a:cubicBezTo>
                  <a:pt x="110750" y="267883"/>
                  <a:pt x="-2528" y="310459"/>
                  <a:pt x="129309" y="240146"/>
                </a:cubicBezTo>
                <a:cubicBezTo>
                  <a:pt x="149998" y="229112"/>
                  <a:pt x="172991" y="222923"/>
                  <a:pt x="193963" y="212437"/>
                </a:cubicBezTo>
                <a:cubicBezTo>
                  <a:pt x="250268" y="184284"/>
                  <a:pt x="300749" y="156606"/>
                  <a:pt x="350982" y="120073"/>
                </a:cubicBezTo>
                <a:cubicBezTo>
                  <a:pt x="417409" y="71763"/>
                  <a:pt x="377483" y="91241"/>
                  <a:pt x="452582" y="46182"/>
                </a:cubicBezTo>
                <a:cubicBezTo>
                  <a:pt x="464389" y="39098"/>
                  <a:pt x="477572" y="34540"/>
                  <a:pt x="489527" y="27709"/>
                </a:cubicBezTo>
                <a:cubicBezTo>
                  <a:pt x="499165" y="22202"/>
                  <a:pt x="507033" y="13610"/>
                  <a:pt x="517236" y="9237"/>
                </a:cubicBezTo>
                <a:cubicBezTo>
                  <a:pt x="528904" y="4236"/>
                  <a:pt x="541867" y="3079"/>
                  <a:pt x="554182" y="0"/>
                </a:cubicBezTo>
                <a:cubicBezTo>
                  <a:pt x="578812" y="12315"/>
                  <a:pt x="608601" y="17474"/>
                  <a:pt x="628073" y="36946"/>
                </a:cubicBezTo>
                <a:cubicBezTo>
                  <a:pt x="641842" y="50715"/>
                  <a:pt x="640387" y="73891"/>
                  <a:pt x="646545" y="92364"/>
                </a:cubicBezTo>
                <a:lnTo>
                  <a:pt x="655782" y="120073"/>
                </a:lnTo>
                <a:cubicBezTo>
                  <a:pt x="646391" y="307875"/>
                  <a:pt x="646545" y="243147"/>
                  <a:pt x="646545" y="314037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F7583022-2FE1-4F3E-5AAF-75A9D55F7EE6}"/>
              </a:ext>
            </a:extLst>
          </p:cNvPr>
          <p:cNvSpPr/>
          <p:nvPr/>
        </p:nvSpPr>
        <p:spPr>
          <a:xfrm>
            <a:off x="8756072" y="3472873"/>
            <a:ext cx="621294" cy="193964"/>
          </a:xfrm>
          <a:custGeom>
            <a:avLst/>
            <a:gdLst>
              <a:gd name="connsiteX0" fmla="*/ 0 w 621294"/>
              <a:gd name="connsiteY0" fmla="*/ 184727 h 193964"/>
              <a:gd name="connsiteX1" fmla="*/ 36945 w 621294"/>
              <a:gd name="connsiteY1" fmla="*/ 138545 h 193964"/>
              <a:gd name="connsiteX2" fmla="*/ 120073 w 621294"/>
              <a:gd name="connsiteY2" fmla="*/ 83127 h 193964"/>
              <a:gd name="connsiteX3" fmla="*/ 147782 w 621294"/>
              <a:gd name="connsiteY3" fmla="*/ 55418 h 193964"/>
              <a:gd name="connsiteX4" fmla="*/ 203200 w 621294"/>
              <a:gd name="connsiteY4" fmla="*/ 36945 h 193964"/>
              <a:gd name="connsiteX5" fmla="*/ 240145 w 621294"/>
              <a:gd name="connsiteY5" fmla="*/ 9236 h 193964"/>
              <a:gd name="connsiteX6" fmla="*/ 277091 w 621294"/>
              <a:gd name="connsiteY6" fmla="*/ 0 h 193964"/>
              <a:gd name="connsiteX7" fmla="*/ 471054 w 621294"/>
              <a:gd name="connsiteY7" fmla="*/ 9236 h 193964"/>
              <a:gd name="connsiteX8" fmla="*/ 526473 w 621294"/>
              <a:gd name="connsiteY8" fmla="*/ 18473 h 193964"/>
              <a:gd name="connsiteX9" fmla="*/ 572654 w 621294"/>
              <a:gd name="connsiteY9" fmla="*/ 55418 h 193964"/>
              <a:gd name="connsiteX10" fmla="*/ 600364 w 621294"/>
              <a:gd name="connsiteY10" fmla="*/ 73891 h 193964"/>
              <a:gd name="connsiteX11" fmla="*/ 618836 w 621294"/>
              <a:gd name="connsiteY11" fmla="*/ 193964 h 193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1294" h="193964">
                <a:moveTo>
                  <a:pt x="0" y="184727"/>
                </a:moveTo>
                <a:cubicBezTo>
                  <a:pt x="12315" y="169333"/>
                  <a:pt x="21896" y="151279"/>
                  <a:pt x="36945" y="138545"/>
                </a:cubicBezTo>
                <a:cubicBezTo>
                  <a:pt x="62368" y="117034"/>
                  <a:pt x="96525" y="106675"/>
                  <a:pt x="120073" y="83127"/>
                </a:cubicBezTo>
                <a:cubicBezTo>
                  <a:pt x="129309" y="73891"/>
                  <a:pt x="136364" y="61762"/>
                  <a:pt x="147782" y="55418"/>
                </a:cubicBezTo>
                <a:cubicBezTo>
                  <a:pt x="164804" y="45962"/>
                  <a:pt x="184727" y="43103"/>
                  <a:pt x="203200" y="36945"/>
                </a:cubicBezTo>
                <a:cubicBezTo>
                  <a:pt x="215515" y="27709"/>
                  <a:pt x="226376" y="16120"/>
                  <a:pt x="240145" y="9236"/>
                </a:cubicBezTo>
                <a:cubicBezTo>
                  <a:pt x="251499" y="3559"/>
                  <a:pt x="264397" y="0"/>
                  <a:pt x="277091" y="0"/>
                </a:cubicBezTo>
                <a:cubicBezTo>
                  <a:pt x="341819" y="0"/>
                  <a:pt x="406400" y="6157"/>
                  <a:pt x="471054" y="9236"/>
                </a:cubicBezTo>
                <a:cubicBezTo>
                  <a:pt x="489527" y="12315"/>
                  <a:pt x="509424" y="10723"/>
                  <a:pt x="526473" y="18473"/>
                </a:cubicBezTo>
                <a:cubicBezTo>
                  <a:pt x="544420" y="26631"/>
                  <a:pt x="556883" y="43590"/>
                  <a:pt x="572654" y="55418"/>
                </a:cubicBezTo>
                <a:cubicBezTo>
                  <a:pt x="581535" y="62079"/>
                  <a:pt x="591127" y="67733"/>
                  <a:pt x="600364" y="73891"/>
                </a:cubicBezTo>
                <a:cubicBezTo>
                  <a:pt x="631228" y="135620"/>
                  <a:pt x="618836" y="97067"/>
                  <a:pt x="618836" y="193964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F719995-7D72-2E78-BA77-99FCFFDCD9D6}"/>
              </a:ext>
            </a:extLst>
          </p:cNvPr>
          <p:cNvSpPr txBox="1"/>
          <p:nvPr/>
        </p:nvSpPr>
        <p:spPr>
          <a:xfrm>
            <a:off x="10821554" y="3663986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R1</a:t>
            </a:r>
            <a:endParaRPr lang="zh-CN" altLang="en-US" dirty="0"/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A4A843BC-4B85-7644-E26F-17BB6C1B5255}"/>
              </a:ext>
            </a:extLst>
          </p:cNvPr>
          <p:cNvSpPr/>
          <p:nvPr/>
        </p:nvSpPr>
        <p:spPr>
          <a:xfrm>
            <a:off x="9384145" y="3306618"/>
            <a:ext cx="1653309" cy="369455"/>
          </a:xfrm>
          <a:custGeom>
            <a:avLst/>
            <a:gdLst>
              <a:gd name="connsiteX0" fmla="*/ 0 w 1653309"/>
              <a:gd name="connsiteY0" fmla="*/ 332509 h 369455"/>
              <a:gd name="connsiteX1" fmla="*/ 46181 w 1653309"/>
              <a:gd name="connsiteY1" fmla="*/ 304800 h 369455"/>
              <a:gd name="connsiteX2" fmla="*/ 332509 w 1653309"/>
              <a:gd name="connsiteY2" fmla="*/ 175491 h 369455"/>
              <a:gd name="connsiteX3" fmla="*/ 424872 w 1653309"/>
              <a:gd name="connsiteY3" fmla="*/ 138546 h 369455"/>
              <a:gd name="connsiteX4" fmla="*/ 498763 w 1653309"/>
              <a:gd name="connsiteY4" fmla="*/ 120073 h 369455"/>
              <a:gd name="connsiteX5" fmla="*/ 600363 w 1653309"/>
              <a:gd name="connsiteY5" fmla="*/ 101600 h 369455"/>
              <a:gd name="connsiteX6" fmla="*/ 822036 w 1653309"/>
              <a:gd name="connsiteY6" fmla="*/ 46182 h 369455"/>
              <a:gd name="connsiteX7" fmla="*/ 914400 w 1653309"/>
              <a:gd name="connsiteY7" fmla="*/ 27709 h 369455"/>
              <a:gd name="connsiteX8" fmla="*/ 997527 w 1653309"/>
              <a:gd name="connsiteY8" fmla="*/ 9237 h 369455"/>
              <a:gd name="connsiteX9" fmla="*/ 1080654 w 1653309"/>
              <a:gd name="connsiteY9" fmla="*/ 0 h 369455"/>
              <a:gd name="connsiteX10" fmla="*/ 1293091 w 1653309"/>
              <a:gd name="connsiteY10" fmla="*/ 27709 h 369455"/>
              <a:gd name="connsiteX11" fmla="*/ 1376218 w 1653309"/>
              <a:gd name="connsiteY11" fmla="*/ 46182 h 369455"/>
              <a:gd name="connsiteX12" fmla="*/ 1505527 w 1653309"/>
              <a:gd name="connsiteY12" fmla="*/ 120073 h 369455"/>
              <a:gd name="connsiteX13" fmla="*/ 1524000 w 1653309"/>
              <a:gd name="connsiteY13" fmla="*/ 147782 h 369455"/>
              <a:gd name="connsiteX14" fmla="*/ 1551709 w 1653309"/>
              <a:gd name="connsiteY14" fmla="*/ 166255 h 369455"/>
              <a:gd name="connsiteX15" fmla="*/ 1560945 w 1653309"/>
              <a:gd name="connsiteY15" fmla="*/ 193964 h 369455"/>
              <a:gd name="connsiteX16" fmla="*/ 1579418 w 1653309"/>
              <a:gd name="connsiteY16" fmla="*/ 221673 h 369455"/>
              <a:gd name="connsiteX17" fmla="*/ 1634836 w 1653309"/>
              <a:gd name="connsiteY17" fmla="*/ 323273 h 369455"/>
              <a:gd name="connsiteX18" fmla="*/ 1653309 w 1653309"/>
              <a:gd name="connsiteY18" fmla="*/ 369455 h 369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53309" h="369455">
                <a:moveTo>
                  <a:pt x="0" y="332509"/>
                </a:moveTo>
                <a:cubicBezTo>
                  <a:pt x="15394" y="323273"/>
                  <a:pt x="30124" y="312828"/>
                  <a:pt x="46181" y="304800"/>
                </a:cubicBezTo>
                <a:cubicBezTo>
                  <a:pt x="173579" y="241101"/>
                  <a:pt x="214028" y="223960"/>
                  <a:pt x="332509" y="175491"/>
                </a:cubicBezTo>
                <a:cubicBezTo>
                  <a:pt x="363200" y="162936"/>
                  <a:pt x="392703" y="146588"/>
                  <a:pt x="424872" y="138546"/>
                </a:cubicBezTo>
                <a:cubicBezTo>
                  <a:pt x="449502" y="132388"/>
                  <a:pt x="473919" y="125303"/>
                  <a:pt x="498763" y="120073"/>
                </a:cubicBezTo>
                <a:cubicBezTo>
                  <a:pt x="532447" y="112982"/>
                  <a:pt x="566807" y="109270"/>
                  <a:pt x="600363" y="101600"/>
                </a:cubicBezTo>
                <a:cubicBezTo>
                  <a:pt x="674613" y="84629"/>
                  <a:pt x="747350" y="61119"/>
                  <a:pt x="822036" y="46182"/>
                </a:cubicBezTo>
                <a:lnTo>
                  <a:pt x="914400" y="27709"/>
                </a:lnTo>
                <a:cubicBezTo>
                  <a:pt x="942176" y="21861"/>
                  <a:pt x="969528" y="13903"/>
                  <a:pt x="997527" y="9237"/>
                </a:cubicBezTo>
                <a:cubicBezTo>
                  <a:pt x="1025027" y="4654"/>
                  <a:pt x="1052945" y="3079"/>
                  <a:pt x="1080654" y="0"/>
                </a:cubicBezTo>
                <a:cubicBezTo>
                  <a:pt x="1151466" y="9236"/>
                  <a:pt x="1222535" y="16685"/>
                  <a:pt x="1293091" y="27709"/>
                </a:cubicBezTo>
                <a:cubicBezTo>
                  <a:pt x="1321136" y="32091"/>
                  <a:pt x="1350566" y="34031"/>
                  <a:pt x="1376218" y="46182"/>
                </a:cubicBezTo>
                <a:cubicBezTo>
                  <a:pt x="1582944" y="144106"/>
                  <a:pt x="1397005" y="92944"/>
                  <a:pt x="1505527" y="120073"/>
                </a:cubicBezTo>
                <a:cubicBezTo>
                  <a:pt x="1511685" y="129309"/>
                  <a:pt x="1516151" y="139933"/>
                  <a:pt x="1524000" y="147782"/>
                </a:cubicBezTo>
                <a:cubicBezTo>
                  <a:pt x="1531849" y="155631"/>
                  <a:pt x="1544774" y="157587"/>
                  <a:pt x="1551709" y="166255"/>
                </a:cubicBezTo>
                <a:cubicBezTo>
                  <a:pt x="1557791" y="173858"/>
                  <a:pt x="1556591" y="185256"/>
                  <a:pt x="1560945" y="193964"/>
                </a:cubicBezTo>
                <a:cubicBezTo>
                  <a:pt x="1565909" y="203893"/>
                  <a:pt x="1574102" y="211928"/>
                  <a:pt x="1579418" y="221673"/>
                </a:cubicBezTo>
                <a:cubicBezTo>
                  <a:pt x="1642283" y="336925"/>
                  <a:pt x="1592640" y="259981"/>
                  <a:pt x="1634836" y="323273"/>
                </a:cubicBezTo>
                <a:cubicBezTo>
                  <a:pt x="1646249" y="357513"/>
                  <a:pt x="1639718" y="342274"/>
                  <a:pt x="1653309" y="369455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0FE56C27-1F87-A212-03F9-EF3D7D49A00F}"/>
              </a:ext>
            </a:extLst>
          </p:cNvPr>
          <p:cNvSpPr txBox="1"/>
          <p:nvPr/>
        </p:nvSpPr>
        <p:spPr>
          <a:xfrm>
            <a:off x="6378863" y="4734728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S6</a:t>
            </a:r>
            <a:endParaRPr lang="zh-CN" altLang="en-US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3A2A508-311A-A822-E7D3-3E826F8E61EF}"/>
              </a:ext>
            </a:extLst>
          </p:cNvPr>
          <p:cNvSpPr txBox="1"/>
          <p:nvPr/>
        </p:nvSpPr>
        <p:spPr>
          <a:xfrm>
            <a:off x="7056581" y="4743902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S7</a:t>
            </a:r>
            <a:endParaRPr lang="zh-CN" altLang="en-US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9A5C16D1-2F70-A9FB-0DBF-53EC87768F91}"/>
              </a:ext>
            </a:extLst>
          </p:cNvPr>
          <p:cNvSpPr txBox="1"/>
          <p:nvPr/>
        </p:nvSpPr>
        <p:spPr>
          <a:xfrm>
            <a:off x="7734299" y="4734728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S8</a:t>
            </a:r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07DC5C5A-AA31-7512-2830-7BB08C0D66E0}"/>
              </a:ext>
            </a:extLst>
          </p:cNvPr>
          <p:cNvSpPr txBox="1"/>
          <p:nvPr/>
        </p:nvSpPr>
        <p:spPr>
          <a:xfrm>
            <a:off x="8364681" y="4744087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S9</a:t>
            </a:r>
            <a:endParaRPr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42D5082-6F9B-050B-7ECE-F69A91640852}"/>
              </a:ext>
            </a:extLst>
          </p:cNvPr>
          <p:cNvSpPr txBox="1"/>
          <p:nvPr/>
        </p:nvSpPr>
        <p:spPr>
          <a:xfrm>
            <a:off x="9025081" y="4744087"/>
            <a:ext cx="5495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S10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768E7BE2-6F56-8BBC-6BA8-1BD573024683}"/>
              </a:ext>
            </a:extLst>
          </p:cNvPr>
          <p:cNvSpPr txBox="1"/>
          <p:nvPr/>
        </p:nvSpPr>
        <p:spPr>
          <a:xfrm>
            <a:off x="5293589" y="4725676"/>
            <a:ext cx="9155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OLM2</a:t>
            </a:r>
            <a:endParaRPr lang="zh-CN" altLang="en-US" dirty="0"/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id="{25B9E762-74EC-AEC8-A891-77684EC10BBA}"/>
              </a:ext>
            </a:extLst>
          </p:cNvPr>
          <p:cNvSpPr/>
          <p:nvPr/>
        </p:nvSpPr>
        <p:spPr>
          <a:xfrm>
            <a:off x="6216072" y="4587192"/>
            <a:ext cx="489855" cy="326809"/>
          </a:xfrm>
          <a:custGeom>
            <a:avLst/>
            <a:gdLst>
              <a:gd name="connsiteX0" fmla="*/ 0 w 489855"/>
              <a:gd name="connsiteY0" fmla="*/ 314036 h 326809"/>
              <a:gd name="connsiteX1" fmla="*/ 101600 w 489855"/>
              <a:gd name="connsiteY1" fmla="*/ 323273 h 326809"/>
              <a:gd name="connsiteX2" fmla="*/ 110836 w 489855"/>
              <a:gd name="connsiteY2" fmla="*/ 277091 h 326809"/>
              <a:gd name="connsiteX3" fmla="*/ 129309 w 489855"/>
              <a:gd name="connsiteY3" fmla="*/ 83127 h 326809"/>
              <a:gd name="connsiteX4" fmla="*/ 157018 w 489855"/>
              <a:gd name="connsiteY4" fmla="*/ 55418 h 326809"/>
              <a:gd name="connsiteX5" fmla="*/ 230909 w 489855"/>
              <a:gd name="connsiteY5" fmla="*/ 18473 h 326809"/>
              <a:gd name="connsiteX6" fmla="*/ 350982 w 489855"/>
              <a:gd name="connsiteY6" fmla="*/ 0 h 326809"/>
              <a:gd name="connsiteX7" fmla="*/ 452582 w 489855"/>
              <a:gd name="connsiteY7" fmla="*/ 18473 h 326809"/>
              <a:gd name="connsiteX8" fmla="*/ 480291 w 489855"/>
              <a:gd name="connsiteY8" fmla="*/ 46182 h 326809"/>
              <a:gd name="connsiteX9" fmla="*/ 489527 w 489855"/>
              <a:gd name="connsiteY9" fmla="*/ 138545 h 326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9855" h="326809">
                <a:moveTo>
                  <a:pt x="0" y="314036"/>
                </a:moveTo>
                <a:cubicBezTo>
                  <a:pt x="33867" y="317115"/>
                  <a:pt x="69339" y="334027"/>
                  <a:pt x="101600" y="323273"/>
                </a:cubicBezTo>
                <a:cubicBezTo>
                  <a:pt x="116493" y="318309"/>
                  <a:pt x="109037" y="292686"/>
                  <a:pt x="110836" y="277091"/>
                </a:cubicBezTo>
                <a:cubicBezTo>
                  <a:pt x="118280" y="212572"/>
                  <a:pt x="116063" y="146709"/>
                  <a:pt x="129309" y="83127"/>
                </a:cubicBezTo>
                <a:cubicBezTo>
                  <a:pt x="131973" y="70339"/>
                  <a:pt x="145998" y="62431"/>
                  <a:pt x="157018" y="55418"/>
                </a:cubicBezTo>
                <a:cubicBezTo>
                  <a:pt x="180250" y="40634"/>
                  <a:pt x="203906" y="23874"/>
                  <a:pt x="230909" y="18473"/>
                </a:cubicBezTo>
                <a:cubicBezTo>
                  <a:pt x="301431" y="4368"/>
                  <a:pt x="261513" y="11183"/>
                  <a:pt x="350982" y="0"/>
                </a:cubicBezTo>
                <a:cubicBezTo>
                  <a:pt x="384849" y="6158"/>
                  <a:pt x="420165" y="6896"/>
                  <a:pt x="452582" y="18473"/>
                </a:cubicBezTo>
                <a:cubicBezTo>
                  <a:pt x="464883" y="22866"/>
                  <a:pt x="474449" y="34499"/>
                  <a:pt x="480291" y="46182"/>
                </a:cubicBezTo>
                <a:cubicBezTo>
                  <a:pt x="492546" y="70692"/>
                  <a:pt x="489527" y="112717"/>
                  <a:pt x="489527" y="138545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任意多边形: 形状 28">
            <a:extLst>
              <a:ext uri="{FF2B5EF4-FFF2-40B4-BE49-F238E27FC236}">
                <a16:creationId xmlns:a16="http://schemas.microsoft.com/office/drawing/2014/main" id="{8FD73A30-5EB4-7833-8CCB-04F2FD029FDE}"/>
              </a:ext>
            </a:extLst>
          </p:cNvPr>
          <p:cNvSpPr/>
          <p:nvPr/>
        </p:nvSpPr>
        <p:spPr>
          <a:xfrm>
            <a:off x="6733308" y="4504065"/>
            <a:ext cx="619993" cy="249382"/>
          </a:xfrm>
          <a:custGeom>
            <a:avLst/>
            <a:gdLst>
              <a:gd name="connsiteX0" fmla="*/ 0 w 619993"/>
              <a:gd name="connsiteY0" fmla="*/ 249382 h 249382"/>
              <a:gd name="connsiteX1" fmla="*/ 9237 w 619993"/>
              <a:gd name="connsiteY1" fmla="*/ 184727 h 249382"/>
              <a:gd name="connsiteX2" fmla="*/ 64655 w 619993"/>
              <a:gd name="connsiteY2" fmla="*/ 92363 h 249382"/>
              <a:gd name="connsiteX3" fmla="*/ 110837 w 619993"/>
              <a:gd name="connsiteY3" fmla="*/ 64654 h 249382"/>
              <a:gd name="connsiteX4" fmla="*/ 175491 w 619993"/>
              <a:gd name="connsiteY4" fmla="*/ 18472 h 249382"/>
              <a:gd name="connsiteX5" fmla="*/ 350982 w 619993"/>
              <a:gd name="connsiteY5" fmla="*/ 0 h 249382"/>
              <a:gd name="connsiteX6" fmla="*/ 535709 w 619993"/>
              <a:gd name="connsiteY6" fmla="*/ 9236 h 249382"/>
              <a:gd name="connsiteX7" fmla="*/ 544946 w 619993"/>
              <a:gd name="connsiteY7" fmla="*/ 36945 h 249382"/>
              <a:gd name="connsiteX8" fmla="*/ 563418 w 619993"/>
              <a:gd name="connsiteY8" fmla="*/ 73891 h 249382"/>
              <a:gd name="connsiteX9" fmla="*/ 581891 w 619993"/>
              <a:gd name="connsiteY9" fmla="*/ 120072 h 249382"/>
              <a:gd name="connsiteX10" fmla="*/ 609600 w 619993"/>
              <a:gd name="connsiteY10" fmla="*/ 138545 h 249382"/>
              <a:gd name="connsiteX11" fmla="*/ 618837 w 619993"/>
              <a:gd name="connsiteY11" fmla="*/ 249382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9993" h="249382">
                <a:moveTo>
                  <a:pt x="0" y="249382"/>
                </a:moveTo>
                <a:cubicBezTo>
                  <a:pt x="3079" y="227830"/>
                  <a:pt x="3509" y="205730"/>
                  <a:pt x="9237" y="184727"/>
                </a:cubicBezTo>
                <a:cubicBezTo>
                  <a:pt x="14704" y="164682"/>
                  <a:pt x="57053" y="99965"/>
                  <a:pt x="64655" y="92363"/>
                </a:cubicBezTo>
                <a:cubicBezTo>
                  <a:pt x="77349" y="79669"/>
                  <a:pt x="96475" y="75425"/>
                  <a:pt x="110837" y="64654"/>
                </a:cubicBezTo>
                <a:cubicBezTo>
                  <a:pt x="157866" y="29382"/>
                  <a:pt x="116760" y="40496"/>
                  <a:pt x="175491" y="18472"/>
                </a:cubicBezTo>
                <a:cubicBezTo>
                  <a:pt x="224155" y="223"/>
                  <a:pt x="320765" y="2014"/>
                  <a:pt x="350982" y="0"/>
                </a:cubicBezTo>
                <a:cubicBezTo>
                  <a:pt x="412558" y="3079"/>
                  <a:pt x="475145" y="-2300"/>
                  <a:pt x="535709" y="9236"/>
                </a:cubicBezTo>
                <a:cubicBezTo>
                  <a:pt x="545273" y="11058"/>
                  <a:pt x="541111" y="27996"/>
                  <a:pt x="544946" y="36945"/>
                </a:cubicBezTo>
                <a:cubicBezTo>
                  <a:pt x="550370" y="49601"/>
                  <a:pt x="557826" y="61309"/>
                  <a:pt x="563418" y="73891"/>
                </a:cubicBezTo>
                <a:cubicBezTo>
                  <a:pt x="570152" y="89042"/>
                  <a:pt x="572254" y="106581"/>
                  <a:pt x="581891" y="120072"/>
                </a:cubicBezTo>
                <a:cubicBezTo>
                  <a:pt x="588343" y="129105"/>
                  <a:pt x="600364" y="132387"/>
                  <a:pt x="609600" y="138545"/>
                </a:cubicBezTo>
                <a:cubicBezTo>
                  <a:pt x="624811" y="199386"/>
                  <a:pt x="618837" y="162797"/>
                  <a:pt x="618837" y="249382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任意多边形: 形状 29">
            <a:extLst>
              <a:ext uri="{FF2B5EF4-FFF2-40B4-BE49-F238E27FC236}">
                <a16:creationId xmlns:a16="http://schemas.microsoft.com/office/drawing/2014/main" id="{58E8B9C5-CED4-A6DF-24A3-4BC1FCB3901E}"/>
              </a:ext>
            </a:extLst>
          </p:cNvPr>
          <p:cNvSpPr/>
          <p:nvPr/>
        </p:nvSpPr>
        <p:spPr>
          <a:xfrm>
            <a:off x="7370617" y="4383992"/>
            <a:ext cx="729673" cy="387927"/>
          </a:xfrm>
          <a:custGeom>
            <a:avLst/>
            <a:gdLst>
              <a:gd name="connsiteX0" fmla="*/ 0 w 729673"/>
              <a:gd name="connsiteY0" fmla="*/ 378691 h 387927"/>
              <a:gd name="connsiteX1" fmla="*/ 36946 w 729673"/>
              <a:gd name="connsiteY1" fmla="*/ 332509 h 387927"/>
              <a:gd name="connsiteX2" fmla="*/ 73891 w 729673"/>
              <a:gd name="connsiteY2" fmla="*/ 258618 h 387927"/>
              <a:gd name="connsiteX3" fmla="*/ 101600 w 729673"/>
              <a:gd name="connsiteY3" fmla="*/ 203200 h 387927"/>
              <a:gd name="connsiteX4" fmla="*/ 157019 w 729673"/>
              <a:gd name="connsiteY4" fmla="*/ 83127 h 387927"/>
              <a:gd name="connsiteX5" fmla="*/ 184728 w 729673"/>
              <a:gd name="connsiteY5" fmla="*/ 36945 h 387927"/>
              <a:gd name="connsiteX6" fmla="*/ 258619 w 729673"/>
              <a:gd name="connsiteY6" fmla="*/ 0 h 387927"/>
              <a:gd name="connsiteX7" fmla="*/ 471055 w 729673"/>
              <a:gd name="connsiteY7" fmla="*/ 18473 h 387927"/>
              <a:gd name="connsiteX8" fmla="*/ 508000 w 729673"/>
              <a:gd name="connsiteY8" fmla="*/ 46182 h 387927"/>
              <a:gd name="connsiteX9" fmla="*/ 554182 w 729673"/>
              <a:gd name="connsiteY9" fmla="*/ 101600 h 387927"/>
              <a:gd name="connsiteX10" fmla="*/ 581891 w 729673"/>
              <a:gd name="connsiteY10" fmla="*/ 120073 h 387927"/>
              <a:gd name="connsiteX11" fmla="*/ 600364 w 729673"/>
              <a:gd name="connsiteY11" fmla="*/ 147782 h 387927"/>
              <a:gd name="connsiteX12" fmla="*/ 628073 w 729673"/>
              <a:gd name="connsiteY12" fmla="*/ 166255 h 387927"/>
              <a:gd name="connsiteX13" fmla="*/ 655782 w 729673"/>
              <a:gd name="connsiteY13" fmla="*/ 212436 h 387927"/>
              <a:gd name="connsiteX14" fmla="*/ 692728 w 729673"/>
              <a:gd name="connsiteY14" fmla="*/ 286327 h 387927"/>
              <a:gd name="connsiteX15" fmla="*/ 720437 w 729673"/>
              <a:gd name="connsiteY15" fmla="*/ 369455 h 387927"/>
              <a:gd name="connsiteX16" fmla="*/ 729673 w 729673"/>
              <a:gd name="connsiteY16" fmla="*/ 387927 h 387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9673" h="387927">
                <a:moveTo>
                  <a:pt x="0" y="378691"/>
                </a:moveTo>
                <a:cubicBezTo>
                  <a:pt x="12315" y="363297"/>
                  <a:pt x="26614" y="349299"/>
                  <a:pt x="36946" y="332509"/>
                </a:cubicBezTo>
                <a:cubicBezTo>
                  <a:pt x="51378" y="309056"/>
                  <a:pt x="61576" y="283248"/>
                  <a:pt x="73891" y="258618"/>
                </a:cubicBezTo>
                <a:cubicBezTo>
                  <a:pt x="83127" y="240145"/>
                  <a:pt x="93464" y="222183"/>
                  <a:pt x="101600" y="203200"/>
                </a:cubicBezTo>
                <a:cubicBezTo>
                  <a:pt x="122995" y="153277"/>
                  <a:pt x="131550" y="129819"/>
                  <a:pt x="157019" y="83127"/>
                </a:cubicBezTo>
                <a:cubicBezTo>
                  <a:pt x="165616" y="67367"/>
                  <a:pt x="172034" y="49639"/>
                  <a:pt x="184728" y="36945"/>
                </a:cubicBezTo>
                <a:cubicBezTo>
                  <a:pt x="206541" y="15131"/>
                  <a:pt x="231622" y="8998"/>
                  <a:pt x="258619" y="0"/>
                </a:cubicBezTo>
                <a:cubicBezTo>
                  <a:pt x="329431" y="6158"/>
                  <a:pt x="401164" y="5530"/>
                  <a:pt x="471055" y="18473"/>
                </a:cubicBezTo>
                <a:cubicBezTo>
                  <a:pt x="486191" y="21276"/>
                  <a:pt x="496312" y="36164"/>
                  <a:pt x="508000" y="46182"/>
                </a:cubicBezTo>
                <a:cubicBezTo>
                  <a:pt x="613918" y="136969"/>
                  <a:pt x="468669" y="16087"/>
                  <a:pt x="554182" y="101600"/>
                </a:cubicBezTo>
                <a:cubicBezTo>
                  <a:pt x="562031" y="109449"/>
                  <a:pt x="572655" y="113915"/>
                  <a:pt x="581891" y="120073"/>
                </a:cubicBezTo>
                <a:cubicBezTo>
                  <a:pt x="588049" y="129309"/>
                  <a:pt x="592515" y="139933"/>
                  <a:pt x="600364" y="147782"/>
                </a:cubicBezTo>
                <a:cubicBezTo>
                  <a:pt x="608213" y="155631"/>
                  <a:pt x="620849" y="157827"/>
                  <a:pt x="628073" y="166255"/>
                </a:cubicBezTo>
                <a:cubicBezTo>
                  <a:pt x="639756" y="179885"/>
                  <a:pt x="646546" y="197042"/>
                  <a:pt x="655782" y="212436"/>
                </a:cubicBezTo>
                <a:cubicBezTo>
                  <a:pt x="681996" y="317287"/>
                  <a:pt x="641343" y="174992"/>
                  <a:pt x="692728" y="286327"/>
                </a:cubicBezTo>
                <a:cubicBezTo>
                  <a:pt x="704968" y="312847"/>
                  <a:pt x="710455" y="342005"/>
                  <a:pt x="720437" y="369455"/>
                </a:cubicBezTo>
                <a:cubicBezTo>
                  <a:pt x="722790" y="375925"/>
                  <a:pt x="726594" y="381770"/>
                  <a:pt x="729673" y="387927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任意多边形: 形状 30">
            <a:extLst>
              <a:ext uri="{FF2B5EF4-FFF2-40B4-BE49-F238E27FC236}">
                <a16:creationId xmlns:a16="http://schemas.microsoft.com/office/drawing/2014/main" id="{977646CC-6115-19BF-2370-C82D614597DC}"/>
              </a:ext>
            </a:extLst>
          </p:cNvPr>
          <p:cNvSpPr/>
          <p:nvPr/>
        </p:nvSpPr>
        <p:spPr>
          <a:xfrm>
            <a:off x="8118763" y="4439410"/>
            <a:ext cx="655782" cy="314037"/>
          </a:xfrm>
          <a:custGeom>
            <a:avLst/>
            <a:gdLst>
              <a:gd name="connsiteX0" fmla="*/ 0 w 655782"/>
              <a:gd name="connsiteY0" fmla="*/ 304800 h 314037"/>
              <a:gd name="connsiteX1" fmla="*/ 129309 w 655782"/>
              <a:gd name="connsiteY1" fmla="*/ 240146 h 314037"/>
              <a:gd name="connsiteX2" fmla="*/ 193963 w 655782"/>
              <a:gd name="connsiteY2" fmla="*/ 212437 h 314037"/>
              <a:gd name="connsiteX3" fmla="*/ 350982 w 655782"/>
              <a:gd name="connsiteY3" fmla="*/ 120073 h 314037"/>
              <a:gd name="connsiteX4" fmla="*/ 452582 w 655782"/>
              <a:gd name="connsiteY4" fmla="*/ 46182 h 314037"/>
              <a:gd name="connsiteX5" fmla="*/ 489527 w 655782"/>
              <a:gd name="connsiteY5" fmla="*/ 27709 h 314037"/>
              <a:gd name="connsiteX6" fmla="*/ 517236 w 655782"/>
              <a:gd name="connsiteY6" fmla="*/ 9237 h 314037"/>
              <a:gd name="connsiteX7" fmla="*/ 554182 w 655782"/>
              <a:gd name="connsiteY7" fmla="*/ 0 h 314037"/>
              <a:gd name="connsiteX8" fmla="*/ 628073 w 655782"/>
              <a:gd name="connsiteY8" fmla="*/ 36946 h 314037"/>
              <a:gd name="connsiteX9" fmla="*/ 646545 w 655782"/>
              <a:gd name="connsiteY9" fmla="*/ 92364 h 314037"/>
              <a:gd name="connsiteX10" fmla="*/ 655782 w 655782"/>
              <a:gd name="connsiteY10" fmla="*/ 120073 h 314037"/>
              <a:gd name="connsiteX11" fmla="*/ 646545 w 655782"/>
              <a:gd name="connsiteY11" fmla="*/ 314037 h 314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782" h="314037">
                <a:moveTo>
                  <a:pt x="0" y="304800"/>
                </a:moveTo>
                <a:cubicBezTo>
                  <a:pt x="110750" y="267883"/>
                  <a:pt x="-2528" y="310459"/>
                  <a:pt x="129309" y="240146"/>
                </a:cubicBezTo>
                <a:cubicBezTo>
                  <a:pt x="149998" y="229112"/>
                  <a:pt x="172991" y="222923"/>
                  <a:pt x="193963" y="212437"/>
                </a:cubicBezTo>
                <a:cubicBezTo>
                  <a:pt x="250268" y="184284"/>
                  <a:pt x="300749" y="156606"/>
                  <a:pt x="350982" y="120073"/>
                </a:cubicBezTo>
                <a:cubicBezTo>
                  <a:pt x="417409" y="71763"/>
                  <a:pt x="377483" y="91241"/>
                  <a:pt x="452582" y="46182"/>
                </a:cubicBezTo>
                <a:cubicBezTo>
                  <a:pt x="464389" y="39098"/>
                  <a:pt x="477572" y="34540"/>
                  <a:pt x="489527" y="27709"/>
                </a:cubicBezTo>
                <a:cubicBezTo>
                  <a:pt x="499165" y="22202"/>
                  <a:pt x="507033" y="13610"/>
                  <a:pt x="517236" y="9237"/>
                </a:cubicBezTo>
                <a:cubicBezTo>
                  <a:pt x="528904" y="4236"/>
                  <a:pt x="541867" y="3079"/>
                  <a:pt x="554182" y="0"/>
                </a:cubicBezTo>
                <a:cubicBezTo>
                  <a:pt x="578812" y="12315"/>
                  <a:pt x="608601" y="17474"/>
                  <a:pt x="628073" y="36946"/>
                </a:cubicBezTo>
                <a:cubicBezTo>
                  <a:pt x="641842" y="50715"/>
                  <a:pt x="640387" y="73891"/>
                  <a:pt x="646545" y="92364"/>
                </a:cubicBezTo>
                <a:lnTo>
                  <a:pt x="655782" y="120073"/>
                </a:lnTo>
                <a:cubicBezTo>
                  <a:pt x="646391" y="307875"/>
                  <a:pt x="646545" y="243147"/>
                  <a:pt x="646545" y="314037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任意多边形: 形状 31">
            <a:extLst>
              <a:ext uri="{FF2B5EF4-FFF2-40B4-BE49-F238E27FC236}">
                <a16:creationId xmlns:a16="http://schemas.microsoft.com/office/drawing/2014/main" id="{4C3F3D06-C9A1-5403-CF8D-3BAE97348998}"/>
              </a:ext>
            </a:extLst>
          </p:cNvPr>
          <p:cNvSpPr/>
          <p:nvPr/>
        </p:nvSpPr>
        <p:spPr>
          <a:xfrm>
            <a:off x="8756072" y="4559483"/>
            <a:ext cx="621294" cy="193964"/>
          </a:xfrm>
          <a:custGeom>
            <a:avLst/>
            <a:gdLst>
              <a:gd name="connsiteX0" fmla="*/ 0 w 621294"/>
              <a:gd name="connsiteY0" fmla="*/ 184727 h 193964"/>
              <a:gd name="connsiteX1" fmla="*/ 36945 w 621294"/>
              <a:gd name="connsiteY1" fmla="*/ 138545 h 193964"/>
              <a:gd name="connsiteX2" fmla="*/ 120073 w 621294"/>
              <a:gd name="connsiteY2" fmla="*/ 83127 h 193964"/>
              <a:gd name="connsiteX3" fmla="*/ 147782 w 621294"/>
              <a:gd name="connsiteY3" fmla="*/ 55418 h 193964"/>
              <a:gd name="connsiteX4" fmla="*/ 203200 w 621294"/>
              <a:gd name="connsiteY4" fmla="*/ 36945 h 193964"/>
              <a:gd name="connsiteX5" fmla="*/ 240145 w 621294"/>
              <a:gd name="connsiteY5" fmla="*/ 9236 h 193964"/>
              <a:gd name="connsiteX6" fmla="*/ 277091 w 621294"/>
              <a:gd name="connsiteY6" fmla="*/ 0 h 193964"/>
              <a:gd name="connsiteX7" fmla="*/ 471054 w 621294"/>
              <a:gd name="connsiteY7" fmla="*/ 9236 h 193964"/>
              <a:gd name="connsiteX8" fmla="*/ 526473 w 621294"/>
              <a:gd name="connsiteY8" fmla="*/ 18473 h 193964"/>
              <a:gd name="connsiteX9" fmla="*/ 572654 w 621294"/>
              <a:gd name="connsiteY9" fmla="*/ 55418 h 193964"/>
              <a:gd name="connsiteX10" fmla="*/ 600364 w 621294"/>
              <a:gd name="connsiteY10" fmla="*/ 73891 h 193964"/>
              <a:gd name="connsiteX11" fmla="*/ 618836 w 621294"/>
              <a:gd name="connsiteY11" fmla="*/ 193964 h 193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1294" h="193964">
                <a:moveTo>
                  <a:pt x="0" y="184727"/>
                </a:moveTo>
                <a:cubicBezTo>
                  <a:pt x="12315" y="169333"/>
                  <a:pt x="21896" y="151279"/>
                  <a:pt x="36945" y="138545"/>
                </a:cubicBezTo>
                <a:cubicBezTo>
                  <a:pt x="62368" y="117034"/>
                  <a:pt x="96525" y="106675"/>
                  <a:pt x="120073" y="83127"/>
                </a:cubicBezTo>
                <a:cubicBezTo>
                  <a:pt x="129309" y="73891"/>
                  <a:pt x="136364" y="61762"/>
                  <a:pt x="147782" y="55418"/>
                </a:cubicBezTo>
                <a:cubicBezTo>
                  <a:pt x="164804" y="45962"/>
                  <a:pt x="184727" y="43103"/>
                  <a:pt x="203200" y="36945"/>
                </a:cubicBezTo>
                <a:cubicBezTo>
                  <a:pt x="215515" y="27709"/>
                  <a:pt x="226376" y="16120"/>
                  <a:pt x="240145" y="9236"/>
                </a:cubicBezTo>
                <a:cubicBezTo>
                  <a:pt x="251499" y="3559"/>
                  <a:pt x="264397" y="0"/>
                  <a:pt x="277091" y="0"/>
                </a:cubicBezTo>
                <a:cubicBezTo>
                  <a:pt x="341819" y="0"/>
                  <a:pt x="406400" y="6157"/>
                  <a:pt x="471054" y="9236"/>
                </a:cubicBezTo>
                <a:cubicBezTo>
                  <a:pt x="489527" y="12315"/>
                  <a:pt x="509424" y="10723"/>
                  <a:pt x="526473" y="18473"/>
                </a:cubicBezTo>
                <a:cubicBezTo>
                  <a:pt x="544420" y="26631"/>
                  <a:pt x="556883" y="43590"/>
                  <a:pt x="572654" y="55418"/>
                </a:cubicBezTo>
                <a:cubicBezTo>
                  <a:pt x="581535" y="62079"/>
                  <a:pt x="591127" y="67733"/>
                  <a:pt x="600364" y="73891"/>
                </a:cubicBezTo>
                <a:cubicBezTo>
                  <a:pt x="631228" y="135620"/>
                  <a:pt x="618836" y="97067"/>
                  <a:pt x="618836" y="193964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A75EAE2-AC78-EDF7-97E9-81DD28053399}"/>
              </a:ext>
            </a:extLst>
          </p:cNvPr>
          <p:cNvSpPr txBox="1"/>
          <p:nvPr/>
        </p:nvSpPr>
        <p:spPr>
          <a:xfrm>
            <a:off x="10821554" y="4750596"/>
            <a:ext cx="508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R2</a:t>
            </a:r>
            <a:endParaRPr lang="zh-CN" altLang="en-US" dirty="0"/>
          </a:p>
        </p:txBody>
      </p:sp>
      <p:sp>
        <p:nvSpPr>
          <p:cNvPr id="34" name="任意多边形: 形状 33">
            <a:extLst>
              <a:ext uri="{FF2B5EF4-FFF2-40B4-BE49-F238E27FC236}">
                <a16:creationId xmlns:a16="http://schemas.microsoft.com/office/drawing/2014/main" id="{6140BE73-7213-BE38-104C-544F8F165C85}"/>
              </a:ext>
            </a:extLst>
          </p:cNvPr>
          <p:cNvSpPr/>
          <p:nvPr/>
        </p:nvSpPr>
        <p:spPr>
          <a:xfrm>
            <a:off x="9384145" y="4393228"/>
            <a:ext cx="1653309" cy="369455"/>
          </a:xfrm>
          <a:custGeom>
            <a:avLst/>
            <a:gdLst>
              <a:gd name="connsiteX0" fmla="*/ 0 w 1653309"/>
              <a:gd name="connsiteY0" fmla="*/ 332509 h 369455"/>
              <a:gd name="connsiteX1" fmla="*/ 46181 w 1653309"/>
              <a:gd name="connsiteY1" fmla="*/ 304800 h 369455"/>
              <a:gd name="connsiteX2" fmla="*/ 332509 w 1653309"/>
              <a:gd name="connsiteY2" fmla="*/ 175491 h 369455"/>
              <a:gd name="connsiteX3" fmla="*/ 424872 w 1653309"/>
              <a:gd name="connsiteY3" fmla="*/ 138546 h 369455"/>
              <a:gd name="connsiteX4" fmla="*/ 498763 w 1653309"/>
              <a:gd name="connsiteY4" fmla="*/ 120073 h 369455"/>
              <a:gd name="connsiteX5" fmla="*/ 600363 w 1653309"/>
              <a:gd name="connsiteY5" fmla="*/ 101600 h 369455"/>
              <a:gd name="connsiteX6" fmla="*/ 822036 w 1653309"/>
              <a:gd name="connsiteY6" fmla="*/ 46182 h 369455"/>
              <a:gd name="connsiteX7" fmla="*/ 914400 w 1653309"/>
              <a:gd name="connsiteY7" fmla="*/ 27709 h 369455"/>
              <a:gd name="connsiteX8" fmla="*/ 997527 w 1653309"/>
              <a:gd name="connsiteY8" fmla="*/ 9237 h 369455"/>
              <a:gd name="connsiteX9" fmla="*/ 1080654 w 1653309"/>
              <a:gd name="connsiteY9" fmla="*/ 0 h 369455"/>
              <a:gd name="connsiteX10" fmla="*/ 1293091 w 1653309"/>
              <a:gd name="connsiteY10" fmla="*/ 27709 h 369455"/>
              <a:gd name="connsiteX11" fmla="*/ 1376218 w 1653309"/>
              <a:gd name="connsiteY11" fmla="*/ 46182 h 369455"/>
              <a:gd name="connsiteX12" fmla="*/ 1505527 w 1653309"/>
              <a:gd name="connsiteY12" fmla="*/ 120073 h 369455"/>
              <a:gd name="connsiteX13" fmla="*/ 1524000 w 1653309"/>
              <a:gd name="connsiteY13" fmla="*/ 147782 h 369455"/>
              <a:gd name="connsiteX14" fmla="*/ 1551709 w 1653309"/>
              <a:gd name="connsiteY14" fmla="*/ 166255 h 369455"/>
              <a:gd name="connsiteX15" fmla="*/ 1560945 w 1653309"/>
              <a:gd name="connsiteY15" fmla="*/ 193964 h 369455"/>
              <a:gd name="connsiteX16" fmla="*/ 1579418 w 1653309"/>
              <a:gd name="connsiteY16" fmla="*/ 221673 h 369455"/>
              <a:gd name="connsiteX17" fmla="*/ 1634836 w 1653309"/>
              <a:gd name="connsiteY17" fmla="*/ 323273 h 369455"/>
              <a:gd name="connsiteX18" fmla="*/ 1653309 w 1653309"/>
              <a:gd name="connsiteY18" fmla="*/ 369455 h 369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653309" h="369455">
                <a:moveTo>
                  <a:pt x="0" y="332509"/>
                </a:moveTo>
                <a:cubicBezTo>
                  <a:pt x="15394" y="323273"/>
                  <a:pt x="30124" y="312828"/>
                  <a:pt x="46181" y="304800"/>
                </a:cubicBezTo>
                <a:cubicBezTo>
                  <a:pt x="173579" y="241101"/>
                  <a:pt x="214028" y="223960"/>
                  <a:pt x="332509" y="175491"/>
                </a:cubicBezTo>
                <a:cubicBezTo>
                  <a:pt x="363200" y="162936"/>
                  <a:pt x="392703" y="146588"/>
                  <a:pt x="424872" y="138546"/>
                </a:cubicBezTo>
                <a:cubicBezTo>
                  <a:pt x="449502" y="132388"/>
                  <a:pt x="473919" y="125303"/>
                  <a:pt x="498763" y="120073"/>
                </a:cubicBezTo>
                <a:cubicBezTo>
                  <a:pt x="532447" y="112982"/>
                  <a:pt x="566807" y="109270"/>
                  <a:pt x="600363" y="101600"/>
                </a:cubicBezTo>
                <a:cubicBezTo>
                  <a:pt x="674613" y="84629"/>
                  <a:pt x="747350" y="61119"/>
                  <a:pt x="822036" y="46182"/>
                </a:cubicBezTo>
                <a:lnTo>
                  <a:pt x="914400" y="27709"/>
                </a:lnTo>
                <a:cubicBezTo>
                  <a:pt x="942176" y="21861"/>
                  <a:pt x="969528" y="13903"/>
                  <a:pt x="997527" y="9237"/>
                </a:cubicBezTo>
                <a:cubicBezTo>
                  <a:pt x="1025027" y="4654"/>
                  <a:pt x="1052945" y="3079"/>
                  <a:pt x="1080654" y="0"/>
                </a:cubicBezTo>
                <a:cubicBezTo>
                  <a:pt x="1151466" y="9236"/>
                  <a:pt x="1222535" y="16685"/>
                  <a:pt x="1293091" y="27709"/>
                </a:cubicBezTo>
                <a:cubicBezTo>
                  <a:pt x="1321136" y="32091"/>
                  <a:pt x="1350566" y="34031"/>
                  <a:pt x="1376218" y="46182"/>
                </a:cubicBezTo>
                <a:cubicBezTo>
                  <a:pt x="1582944" y="144106"/>
                  <a:pt x="1397005" y="92944"/>
                  <a:pt x="1505527" y="120073"/>
                </a:cubicBezTo>
                <a:cubicBezTo>
                  <a:pt x="1511685" y="129309"/>
                  <a:pt x="1516151" y="139933"/>
                  <a:pt x="1524000" y="147782"/>
                </a:cubicBezTo>
                <a:cubicBezTo>
                  <a:pt x="1531849" y="155631"/>
                  <a:pt x="1544774" y="157587"/>
                  <a:pt x="1551709" y="166255"/>
                </a:cubicBezTo>
                <a:cubicBezTo>
                  <a:pt x="1557791" y="173858"/>
                  <a:pt x="1556591" y="185256"/>
                  <a:pt x="1560945" y="193964"/>
                </a:cubicBezTo>
                <a:cubicBezTo>
                  <a:pt x="1565909" y="203893"/>
                  <a:pt x="1574102" y="211928"/>
                  <a:pt x="1579418" y="221673"/>
                </a:cubicBezTo>
                <a:cubicBezTo>
                  <a:pt x="1642283" y="336925"/>
                  <a:pt x="1592640" y="259981"/>
                  <a:pt x="1634836" y="323273"/>
                </a:cubicBezTo>
                <a:cubicBezTo>
                  <a:pt x="1646249" y="357513"/>
                  <a:pt x="1639718" y="342274"/>
                  <a:pt x="1653309" y="369455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7FEDA46B-BFD5-046E-C243-42C6A8D7B771}"/>
              </a:ext>
            </a:extLst>
          </p:cNvPr>
          <p:cNvSpPr txBox="1"/>
          <p:nvPr/>
        </p:nvSpPr>
        <p:spPr>
          <a:xfrm>
            <a:off x="2545771" y="3642725"/>
            <a:ext cx="9155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OLM11</a:t>
            </a:r>
            <a:endParaRPr lang="zh-CN" altLang="en-US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80F9BE5C-DB92-96DB-FFFA-3B5BC27ABF1D}"/>
              </a:ext>
            </a:extLst>
          </p:cNvPr>
          <p:cNvSpPr txBox="1"/>
          <p:nvPr/>
        </p:nvSpPr>
        <p:spPr>
          <a:xfrm>
            <a:off x="2545771" y="4729335"/>
            <a:ext cx="9155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OLM12</a:t>
            </a:r>
            <a:endParaRPr lang="zh-CN" altLang="en-US" dirty="0"/>
          </a:p>
        </p:txBody>
      </p: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78CFD77F-7F7C-CA69-CCBD-70304DA5B77C}"/>
              </a:ext>
            </a:extLst>
          </p:cNvPr>
          <p:cNvCxnSpPr>
            <a:stCxn id="35" idx="3"/>
            <a:endCxn id="11" idx="1"/>
          </p:cNvCxnSpPr>
          <p:nvPr/>
        </p:nvCxnSpPr>
        <p:spPr>
          <a:xfrm flipV="1">
            <a:off x="3461326" y="3823732"/>
            <a:ext cx="1832263" cy="36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A127E6D2-D301-9B09-3C09-801AE5D7B218}"/>
              </a:ext>
            </a:extLst>
          </p:cNvPr>
          <p:cNvCxnSpPr>
            <a:stCxn id="36" idx="3"/>
            <a:endCxn id="27" idx="1"/>
          </p:cNvCxnSpPr>
          <p:nvPr/>
        </p:nvCxnSpPr>
        <p:spPr>
          <a:xfrm flipV="1">
            <a:off x="3461326" y="4910342"/>
            <a:ext cx="1832263" cy="36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6D8FC4B8-B532-BE5F-AE02-FE262A0D4F2C}"/>
              </a:ext>
            </a:extLst>
          </p:cNvPr>
          <p:cNvCxnSpPr/>
          <p:nvPr/>
        </p:nvCxnSpPr>
        <p:spPr>
          <a:xfrm flipH="1">
            <a:off x="4017817" y="2733964"/>
            <a:ext cx="748146" cy="1016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2CD18830-6C5B-AF3D-01A2-42002855ED28}"/>
              </a:ext>
            </a:extLst>
          </p:cNvPr>
          <p:cNvSpPr txBox="1"/>
          <p:nvPr/>
        </p:nvSpPr>
        <p:spPr>
          <a:xfrm>
            <a:off x="4765963" y="2410630"/>
            <a:ext cx="13300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多模光纤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B33B2366-81B2-19A3-E6E0-E9479A107F36}"/>
              </a:ext>
            </a:extLst>
          </p:cNvPr>
          <p:cNvSpPr txBox="1"/>
          <p:nvPr/>
        </p:nvSpPr>
        <p:spPr>
          <a:xfrm>
            <a:off x="4692072" y="5781964"/>
            <a:ext cx="14039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单模光纤</a:t>
            </a:r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8FC2E00A-3A7A-4DF4-5085-3878044885DF}"/>
              </a:ext>
            </a:extLst>
          </p:cNvPr>
          <p:cNvCxnSpPr/>
          <p:nvPr/>
        </p:nvCxnSpPr>
        <p:spPr>
          <a:xfrm flipH="1" flipV="1">
            <a:off x="4202545" y="4978400"/>
            <a:ext cx="489527" cy="8035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文本框 51">
            <a:extLst>
              <a:ext uri="{FF2B5EF4-FFF2-40B4-BE49-F238E27FC236}">
                <a16:creationId xmlns:a16="http://schemas.microsoft.com/office/drawing/2014/main" id="{B8B293DE-D0B0-3A54-202B-BFAB517E33E9}"/>
              </a:ext>
            </a:extLst>
          </p:cNvPr>
          <p:cNvSpPr txBox="1"/>
          <p:nvPr/>
        </p:nvSpPr>
        <p:spPr>
          <a:xfrm>
            <a:off x="8242299" y="2364632"/>
            <a:ext cx="18807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Profibus-DP</a:t>
            </a:r>
            <a:r>
              <a:rPr lang="zh-CN" altLang="en-US" dirty="0"/>
              <a:t>电缆</a:t>
            </a:r>
          </a:p>
        </p:txBody>
      </p: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F5361346-B316-DEBF-BA70-74C2116A1033}"/>
              </a:ext>
            </a:extLst>
          </p:cNvPr>
          <p:cNvCxnSpPr>
            <a:endCxn id="14" idx="6"/>
          </p:cNvCxnSpPr>
          <p:nvPr/>
        </p:nvCxnSpPr>
        <p:spPr>
          <a:xfrm flipH="1">
            <a:off x="7269017" y="2779962"/>
            <a:ext cx="973282" cy="6467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任意多边形: 形状 54">
            <a:extLst>
              <a:ext uri="{FF2B5EF4-FFF2-40B4-BE49-F238E27FC236}">
                <a16:creationId xmlns:a16="http://schemas.microsoft.com/office/drawing/2014/main" id="{CB4744F6-9459-A945-B3EC-3199D5EBEC27}"/>
              </a:ext>
            </a:extLst>
          </p:cNvPr>
          <p:cNvSpPr/>
          <p:nvPr/>
        </p:nvSpPr>
        <p:spPr>
          <a:xfrm>
            <a:off x="2198255" y="3906982"/>
            <a:ext cx="350981" cy="1034473"/>
          </a:xfrm>
          <a:custGeom>
            <a:avLst/>
            <a:gdLst>
              <a:gd name="connsiteX0" fmla="*/ 350981 w 350981"/>
              <a:gd name="connsiteY0" fmla="*/ 9236 h 1034473"/>
              <a:gd name="connsiteX1" fmla="*/ 304800 w 350981"/>
              <a:gd name="connsiteY1" fmla="*/ 0 h 1034473"/>
              <a:gd name="connsiteX2" fmla="*/ 203200 w 350981"/>
              <a:gd name="connsiteY2" fmla="*/ 27709 h 1034473"/>
              <a:gd name="connsiteX3" fmla="*/ 175490 w 350981"/>
              <a:gd name="connsiteY3" fmla="*/ 55418 h 1034473"/>
              <a:gd name="connsiteX4" fmla="*/ 120072 w 350981"/>
              <a:gd name="connsiteY4" fmla="*/ 101600 h 1034473"/>
              <a:gd name="connsiteX5" fmla="*/ 83127 w 350981"/>
              <a:gd name="connsiteY5" fmla="*/ 175491 h 1034473"/>
              <a:gd name="connsiteX6" fmla="*/ 36945 w 350981"/>
              <a:gd name="connsiteY6" fmla="*/ 258618 h 1034473"/>
              <a:gd name="connsiteX7" fmla="*/ 18472 w 350981"/>
              <a:gd name="connsiteY7" fmla="*/ 350982 h 1034473"/>
              <a:gd name="connsiteX8" fmla="*/ 0 w 350981"/>
              <a:gd name="connsiteY8" fmla="*/ 452582 h 1034473"/>
              <a:gd name="connsiteX9" fmla="*/ 9236 w 350981"/>
              <a:gd name="connsiteY9" fmla="*/ 628073 h 1034473"/>
              <a:gd name="connsiteX10" fmla="*/ 18472 w 350981"/>
              <a:gd name="connsiteY10" fmla="*/ 655782 h 1034473"/>
              <a:gd name="connsiteX11" fmla="*/ 64654 w 350981"/>
              <a:gd name="connsiteY11" fmla="*/ 701963 h 1034473"/>
              <a:gd name="connsiteX12" fmla="*/ 129309 w 350981"/>
              <a:gd name="connsiteY12" fmla="*/ 785091 h 1034473"/>
              <a:gd name="connsiteX13" fmla="*/ 147781 w 350981"/>
              <a:gd name="connsiteY13" fmla="*/ 812800 h 1034473"/>
              <a:gd name="connsiteX14" fmla="*/ 203200 w 350981"/>
              <a:gd name="connsiteY14" fmla="*/ 905163 h 1034473"/>
              <a:gd name="connsiteX15" fmla="*/ 267854 w 350981"/>
              <a:gd name="connsiteY15" fmla="*/ 969818 h 1034473"/>
              <a:gd name="connsiteX16" fmla="*/ 295563 w 350981"/>
              <a:gd name="connsiteY16" fmla="*/ 997527 h 1034473"/>
              <a:gd name="connsiteX17" fmla="*/ 350981 w 350981"/>
              <a:gd name="connsiteY17" fmla="*/ 1034473 h 1034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50981" h="1034473">
                <a:moveTo>
                  <a:pt x="350981" y="9236"/>
                </a:moveTo>
                <a:cubicBezTo>
                  <a:pt x="335587" y="6157"/>
                  <a:pt x="320499" y="0"/>
                  <a:pt x="304800" y="0"/>
                </a:cubicBezTo>
                <a:cubicBezTo>
                  <a:pt x="268930" y="0"/>
                  <a:pt x="232791" y="6572"/>
                  <a:pt x="203200" y="27709"/>
                </a:cubicBezTo>
                <a:cubicBezTo>
                  <a:pt x="192571" y="35301"/>
                  <a:pt x="185525" y="47056"/>
                  <a:pt x="175490" y="55418"/>
                </a:cubicBezTo>
                <a:cubicBezTo>
                  <a:pt x="98342" y="119707"/>
                  <a:pt x="201016" y="20656"/>
                  <a:pt x="120072" y="101600"/>
                </a:cubicBezTo>
                <a:cubicBezTo>
                  <a:pt x="107757" y="126230"/>
                  <a:pt x="97295" y="151878"/>
                  <a:pt x="83127" y="175491"/>
                </a:cubicBezTo>
                <a:cubicBezTo>
                  <a:pt x="48334" y="233480"/>
                  <a:pt x="63447" y="205616"/>
                  <a:pt x="36945" y="258618"/>
                </a:cubicBezTo>
                <a:cubicBezTo>
                  <a:pt x="20609" y="323962"/>
                  <a:pt x="33569" y="267948"/>
                  <a:pt x="18472" y="350982"/>
                </a:cubicBezTo>
                <a:cubicBezTo>
                  <a:pt x="-7330" y="492892"/>
                  <a:pt x="27198" y="289385"/>
                  <a:pt x="0" y="452582"/>
                </a:cubicBezTo>
                <a:cubicBezTo>
                  <a:pt x="3079" y="511079"/>
                  <a:pt x="3933" y="569736"/>
                  <a:pt x="9236" y="628073"/>
                </a:cubicBezTo>
                <a:cubicBezTo>
                  <a:pt x="10117" y="637769"/>
                  <a:pt x="12630" y="647993"/>
                  <a:pt x="18472" y="655782"/>
                </a:cubicBezTo>
                <a:cubicBezTo>
                  <a:pt x="31534" y="673198"/>
                  <a:pt x="50486" y="685434"/>
                  <a:pt x="64654" y="701963"/>
                </a:cubicBezTo>
                <a:cubicBezTo>
                  <a:pt x="87499" y="728616"/>
                  <a:pt x="109837" y="755882"/>
                  <a:pt x="129309" y="785091"/>
                </a:cubicBezTo>
                <a:cubicBezTo>
                  <a:pt x="135466" y="794327"/>
                  <a:pt x="142274" y="803162"/>
                  <a:pt x="147781" y="812800"/>
                </a:cubicBezTo>
                <a:cubicBezTo>
                  <a:pt x="167217" y="846813"/>
                  <a:pt x="173074" y="875037"/>
                  <a:pt x="203200" y="905163"/>
                </a:cubicBezTo>
                <a:lnTo>
                  <a:pt x="267854" y="969818"/>
                </a:lnTo>
                <a:cubicBezTo>
                  <a:pt x="277090" y="979054"/>
                  <a:pt x="284695" y="990281"/>
                  <a:pt x="295563" y="997527"/>
                </a:cubicBezTo>
                <a:lnTo>
                  <a:pt x="350981" y="1034473"/>
                </a:ln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3786A721-8F0A-4A66-1809-C86BFD3E7209}"/>
              </a:ext>
            </a:extLst>
          </p:cNvPr>
          <p:cNvSpPr txBox="1"/>
          <p:nvPr/>
        </p:nvSpPr>
        <p:spPr>
          <a:xfrm>
            <a:off x="1182255" y="2022764"/>
            <a:ext cx="22790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Profibus-DP</a:t>
            </a:r>
            <a:r>
              <a:rPr lang="zh-CN" altLang="en-US" dirty="0"/>
              <a:t>通讯卡</a:t>
            </a:r>
          </a:p>
        </p:txBody>
      </p:sp>
      <p:sp>
        <p:nvSpPr>
          <p:cNvPr id="57" name="任意多边形: 形状 56">
            <a:extLst>
              <a:ext uri="{FF2B5EF4-FFF2-40B4-BE49-F238E27FC236}">
                <a16:creationId xmlns:a16="http://schemas.microsoft.com/office/drawing/2014/main" id="{0FFB4C76-B8CF-6042-108C-A1910AE4C937}"/>
              </a:ext>
            </a:extLst>
          </p:cNvPr>
          <p:cNvSpPr/>
          <p:nvPr/>
        </p:nvSpPr>
        <p:spPr>
          <a:xfrm>
            <a:off x="2262909" y="2419927"/>
            <a:ext cx="748146" cy="1431637"/>
          </a:xfrm>
          <a:custGeom>
            <a:avLst/>
            <a:gdLst>
              <a:gd name="connsiteX0" fmla="*/ 748146 w 748146"/>
              <a:gd name="connsiteY0" fmla="*/ 0 h 1431637"/>
              <a:gd name="connsiteX1" fmla="*/ 646546 w 748146"/>
              <a:gd name="connsiteY1" fmla="*/ 120073 h 1431637"/>
              <a:gd name="connsiteX2" fmla="*/ 609600 w 748146"/>
              <a:gd name="connsiteY2" fmla="*/ 157018 h 1431637"/>
              <a:gd name="connsiteX3" fmla="*/ 526473 w 748146"/>
              <a:gd name="connsiteY3" fmla="*/ 193964 h 1431637"/>
              <a:gd name="connsiteX4" fmla="*/ 471055 w 748146"/>
              <a:gd name="connsiteY4" fmla="*/ 203200 h 1431637"/>
              <a:gd name="connsiteX5" fmla="*/ 304800 w 748146"/>
              <a:gd name="connsiteY5" fmla="*/ 304800 h 1431637"/>
              <a:gd name="connsiteX6" fmla="*/ 267855 w 748146"/>
              <a:gd name="connsiteY6" fmla="*/ 360218 h 1431637"/>
              <a:gd name="connsiteX7" fmla="*/ 221673 w 748146"/>
              <a:gd name="connsiteY7" fmla="*/ 406400 h 1431637"/>
              <a:gd name="connsiteX8" fmla="*/ 193964 w 748146"/>
              <a:gd name="connsiteY8" fmla="*/ 489528 h 1431637"/>
              <a:gd name="connsiteX9" fmla="*/ 147782 w 748146"/>
              <a:gd name="connsiteY9" fmla="*/ 646546 h 1431637"/>
              <a:gd name="connsiteX10" fmla="*/ 129309 w 748146"/>
              <a:gd name="connsiteY10" fmla="*/ 711200 h 1431637"/>
              <a:gd name="connsiteX11" fmla="*/ 110836 w 748146"/>
              <a:gd name="connsiteY11" fmla="*/ 738909 h 1431637"/>
              <a:gd name="connsiteX12" fmla="*/ 92364 w 748146"/>
              <a:gd name="connsiteY12" fmla="*/ 803564 h 1431637"/>
              <a:gd name="connsiteX13" fmla="*/ 64655 w 748146"/>
              <a:gd name="connsiteY13" fmla="*/ 849746 h 1431637"/>
              <a:gd name="connsiteX14" fmla="*/ 18473 w 748146"/>
              <a:gd name="connsiteY14" fmla="*/ 942109 h 1431637"/>
              <a:gd name="connsiteX15" fmla="*/ 0 w 748146"/>
              <a:gd name="connsiteY15" fmla="*/ 1006764 h 1431637"/>
              <a:gd name="connsiteX16" fmla="*/ 18473 w 748146"/>
              <a:gd name="connsiteY16" fmla="*/ 1209964 h 1431637"/>
              <a:gd name="connsiteX17" fmla="*/ 27709 w 748146"/>
              <a:gd name="connsiteY17" fmla="*/ 1246909 h 1431637"/>
              <a:gd name="connsiteX18" fmla="*/ 55418 w 748146"/>
              <a:gd name="connsiteY18" fmla="*/ 1311564 h 1431637"/>
              <a:gd name="connsiteX19" fmla="*/ 83127 w 748146"/>
              <a:gd name="connsiteY19" fmla="*/ 1366982 h 1431637"/>
              <a:gd name="connsiteX20" fmla="*/ 184727 w 748146"/>
              <a:gd name="connsiteY20" fmla="*/ 1422400 h 1431637"/>
              <a:gd name="connsiteX21" fmla="*/ 267855 w 748146"/>
              <a:gd name="connsiteY21" fmla="*/ 1431637 h 143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48146" h="1431637">
                <a:moveTo>
                  <a:pt x="748146" y="0"/>
                </a:moveTo>
                <a:cubicBezTo>
                  <a:pt x="702515" y="76049"/>
                  <a:pt x="733128" y="33491"/>
                  <a:pt x="646546" y="120073"/>
                </a:cubicBezTo>
                <a:cubicBezTo>
                  <a:pt x="634231" y="132388"/>
                  <a:pt x="625178" y="149229"/>
                  <a:pt x="609600" y="157018"/>
                </a:cubicBezTo>
                <a:cubicBezTo>
                  <a:pt x="585247" y="169195"/>
                  <a:pt x="552419" y="186888"/>
                  <a:pt x="526473" y="193964"/>
                </a:cubicBezTo>
                <a:cubicBezTo>
                  <a:pt x="508405" y="198892"/>
                  <a:pt x="489528" y="200121"/>
                  <a:pt x="471055" y="203200"/>
                </a:cubicBezTo>
                <a:cubicBezTo>
                  <a:pt x="351153" y="263151"/>
                  <a:pt x="406229" y="228729"/>
                  <a:pt x="304800" y="304800"/>
                </a:cubicBezTo>
                <a:cubicBezTo>
                  <a:pt x="292485" y="323273"/>
                  <a:pt x="281914" y="343035"/>
                  <a:pt x="267855" y="360218"/>
                </a:cubicBezTo>
                <a:cubicBezTo>
                  <a:pt x="254069" y="377067"/>
                  <a:pt x="232474" y="387498"/>
                  <a:pt x="221673" y="406400"/>
                </a:cubicBezTo>
                <a:cubicBezTo>
                  <a:pt x="207182" y="431760"/>
                  <a:pt x="202554" y="461611"/>
                  <a:pt x="193964" y="489528"/>
                </a:cubicBezTo>
                <a:cubicBezTo>
                  <a:pt x="177920" y="541672"/>
                  <a:pt x="161013" y="593619"/>
                  <a:pt x="147782" y="646546"/>
                </a:cubicBezTo>
                <a:cubicBezTo>
                  <a:pt x="144821" y="658389"/>
                  <a:pt x="135936" y="697946"/>
                  <a:pt x="129309" y="711200"/>
                </a:cubicBezTo>
                <a:cubicBezTo>
                  <a:pt x="124344" y="721129"/>
                  <a:pt x="116994" y="729673"/>
                  <a:pt x="110836" y="738909"/>
                </a:cubicBezTo>
                <a:cubicBezTo>
                  <a:pt x="104679" y="760461"/>
                  <a:pt x="100985" y="782874"/>
                  <a:pt x="92364" y="803564"/>
                </a:cubicBezTo>
                <a:cubicBezTo>
                  <a:pt x="85459" y="820135"/>
                  <a:pt x="72684" y="833689"/>
                  <a:pt x="64655" y="849746"/>
                </a:cubicBezTo>
                <a:cubicBezTo>
                  <a:pt x="1809" y="975438"/>
                  <a:pt x="95539" y="813668"/>
                  <a:pt x="18473" y="942109"/>
                </a:cubicBezTo>
                <a:cubicBezTo>
                  <a:pt x="12315" y="963661"/>
                  <a:pt x="0" y="984350"/>
                  <a:pt x="0" y="1006764"/>
                </a:cubicBezTo>
                <a:cubicBezTo>
                  <a:pt x="0" y="1074777"/>
                  <a:pt x="10677" y="1142400"/>
                  <a:pt x="18473" y="1209964"/>
                </a:cubicBezTo>
                <a:cubicBezTo>
                  <a:pt x="19928" y="1222574"/>
                  <a:pt x="23371" y="1234979"/>
                  <a:pt x="27709" y="1246909"/>
                </a:cubicBezTo>
                <a:cubicBezTo>
                  <a:pt x="35722" y="1268945"/>
                  <a:pt x="45592" y="1290275"/>
                  <a:pt x="55418" y="1311564"/>
                </a:cubicBezTo>
                <a:cubicBezTo>
                  <a:pt x="64073" y="1330316"/>
                  <a:pt x="70225" y="1350855"/>
                  <a:pt x="83127" y="1366982"/>
                </a:cubicBezTo>
                <a:cubicBezTo>
                  <a:pt x="108677" y="1398920"/>
                  <a:pt x="146003" y="1414655"/>
                  <a:pt x="184727" y="1422400"/>
                </a:cubicBezTo>
                <a:cubicBezTo>
                  <a:pt x="212065" y="1427868"/>
                  <a:pt x="267855" y="1431637"/>
                  <a:pt x="267855" y="1431637"/>
                </a:cubicBezTo>
              </a:path>
            </a:pathLst>
          </a:custGeom>
          <a:ln w="28575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983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6530cf4-8573-4c29-a912-bbcdac835909}" enabled="1" method="Standard" siteId="{ecaa386b-c8df-4ce0-ad01-740cbdb5ba5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宽屏</PresentationFormat>
  <Paragraphs>20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>BASF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yiyj@basf-ypc.com.cn</dc:creator>
  <cp:lastModifiedBy>yiyj@basf-ypc.com.cn</cp:lastModifiedBy>
  <cp:revision>1</cp:revision>
  <dcterms:created xsi:type="dcterms:W3CDTF">2024-12-10T05:32:41Z</dcterms:created>
  <dcterms:modified xsi:type="dcterms:W3CDTF">2024-12-10T05:48:31Z</dcterms:modified>
</cp:coreProperties>
</file>